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260" r:id="rId3"/>
    <p:sldId id="262" r:id="rId4"/>
    <p:sldId id="265" r:id="rId5"/>
    <p:sldId id="324" r:id="rId6"/>
    <p:sldId id="292" r:id="rId7"/>
    <p:sldId id="325" r:id="rId8"/>
    <p:sldId id="275" r:id="rId9"/>
    <p:sldId id="326" r:id="rId10"/>
    <p:sldId id="327" r:id="rId11"/>
    <p:sldId id="328" r:id="rId12"/>
    <p:sldId id="306" r:id="rId13"/>
    <p:sldId id="290" r:id="rId14"/>
    <p:sldId id="267" r:id="rId15"/>
    <p:sldId id="295" r:id="rId16"/>
    <p:sldId id="298" r:id="rId17"/>
    <p:sldId id="301" r:id="rId18"/>
    <p:sldId id="303" r:id="rId19"/>
    <p:sldId id="312" r:id="rId20"/>
    <p:sldId id="315" r:id="rId21"/>
    <p:sldId id="320" r:id="rId22"/>
    <p:sldId id="321" r:id="rId23"/>
    <p:sldId id="322"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Fira Code Light" panose="020B0604020202020204" charset="0"/>
      <p:regular r:id="rId30"/>
      <p:bold r:id="rId31"/>
    </p:embeddedFont>
    <p:embeddedFont>
      <p:font typeface="Fira Code" panose="020B0604020202020204" charset="0"/>
      <p:regular r:id="rId32"/>
      <p:bold r:id="rId33"/>
    </p:embeddedFont>
    <p:embeddedFont>
      <p:font typeface="Open Sans" panose="020B0604020202020204" charset="0"/>
      <p:regular r:id="rId34"/>
    </p:embeddedFont>
    <p:embeddedFont>
      <p:font typeface="Oswald" panose="020B0604020202020204" charset="0"/>
      <p:regular r:id="rId35"/>
      <p:bold r:id="rId36"/>
    </p:embeddedFont>
    <p:embeddedFont>
      <p:font typeface="Bebas Neue"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fad8134ee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fad8134ee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83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1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fb08db8e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fb08db8e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153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f63248dfcf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f63248dfcf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50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578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fad8134eea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fad8134eea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70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fad8134eea_0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fad8134eea_0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66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fb17d587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fb17d587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89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fb17d5872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2" name="Google Shape;4572;gfb17d5872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997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0"/>
        <p:cNvGrpSpPr/>
        <p:nvPr/>
      </p:nvGrpSpPr>
      <p:grpSpPr>
        <a:xfrm>
          <a:off x="0" y="0"/>
          <a:ext cx="0" cy="0"/>
          <a:chOff x="0" y="0"/>
          <a:chExt cx="0" cy="0"/>
        </a:xfrm>
      </p:grpSpPr>
      <p:sp>
        <p:nvSpPr>
          <p:cNvPr id="4601" name="Google Shape;4601;gfb17d587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2" name="Google Shape;4602;gfb17d587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2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subTitle" idx="1"/>
          </p:nvPr>
        </p:nvSpPr>
        <p:spPr>
          <a:xfrm>
            <a:off x="720000" y="1265088"/>
            <a:ext cx="49662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8"/>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8"/>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719975" y="2497429"/>
            <a:ext cx="4966200" cy="8520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7" name="Google Shape;177;p18"/>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719963"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9" name="Google Shape;179;p18"/>
          <p:cNvSpPr txBox="1">
            <a:spLocks noGrp="1"/>
          </p:cNvSpPr>
          <p:nvPr>
            <p:ph type="subTitle" idx="6"/>
          </p:nvPr>
        </p:nvSpPr>
        <p:spPr>
          <a:xfrm>
            <a:off x="5686250" y="2080938"/>
            <a:ext cx="27381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686200" y="2497412"/>
            <a:ext cx="2738100" cy="60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83" name="Google Shape;183;p1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86" name="Google Shape;186;p1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txBox="1">
            <a:spLocks noGrp="1"/>
          </p:cNvSpPr>
          <p:nvPr>
            <p:ph type="subTitle" idx="1"/>
          </p:nvPr>
        </p:nvSpPr>
        <p:spPr>
          <a:xfrm>
            <a:off x="720000" y="1265100"/>
            <a:ext cx="51471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9"/>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9"/>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9"/>
          <p:cNvSpPr txBox="1">
            <a:spLocks noGrp="1"/>
          </p:cNvSpPr>
          <p:nvPr>
            <p:ph type="subTitle" idx="3"/>
          </p:nvPr>
        </p:nvSpPr>
        <p:spPr>
          <a:xfrm>
            <a:off x="719988" y="2497413"/>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3" name="Google Shape;193;p19"/>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5"/>
          </p:nvPr>
        </p:nvSpPr>
        <p:spPr>
          <a:xfrm>
            <a:off x="719988"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97" name="Google Shape;197;p1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00" name="Google Shape;200;p1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 name="Google Shape;273;p24"/>
          <p:cNvSpPr txBox="1">
            <a:spLocks noGrp="1"/>
          </p:cNvSpPr>
          <p:nvPr>
            <p:ph type="subTitle" idx="1"/>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 name="Google Shape;274;p24"/>
          <p:cNvSpPr txBox="1">
            <a:spLocks noGrp="1"/>
          </p:cNvSpPr>
          <p:nvPr>
            <p:ph type="subTitle" idx="2"/>
          </p:nvPr>
        </p:nvSpPr>
        <p:spPr>
          <a:xfrm>
            <a:off x="948600" y="2264775"/>
            <a:ext cx="2698800" cy="60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24"/>
          <p:cNvSpPr txBox="1"/>
          <p:nvPr/>
        </p:nvSpPr>
        <p:spPr>
          <a:xfrm>
            <a:off x="948600" y="3511225"/>
            <a:ext cx="6139500" cy="554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lang="en" sz="1200" b="1">
                <a:solidFill>
                  <a:schemeClr val="dk2"/>
                </a:solidFill>
                <a:uFill>
                  <a:noFill/>
                </a:uFill>
                <a:latin typeface="Fira Code"/>
                <a:ea typeface="Fira Code"/>
                <a:cs typeface="Fira Code"/>
                <a:sym typeface="Fira Code"/>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lang="en" sz="1200" b="1">
                <a:solidFill>
                  <a:schemeClr val="dk2"/>
                </a:solidFill>
                <a:uFill>
                  <a:noFill/>
                </a:uFill>
                <a:latin typeface="Fira Code"/>
                <a:ea typeface="Fira Code"/>
                <a:cs typeface="Fira Code"/>
                <a:sym typeface="Fira Cod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lang="en" sz="1200" b="1">
                <a:solidFill>
                  <a:schemeClr val="dk2"/>
                </a:solidFill>
                <a:uFill>
                  <a:noFill/>
                </a:uFill>
                <a:latin typeface="Fira Code"/>
                <a:ea typeface="Fira Code"/>
                <a:cs typeface="Fira Code"/>
                <a:sym typeface="Fira Code"/>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78" name="Google Shape;278;p2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1" name="Google Shape;281;p2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14067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1" r:id="rId8"/>
    <p:sldLayoutId id="2147483662" r:id="rId9"/>
    <p:sldLayoutId id="2147483664" r:id="rId10"/>
    <p:sldLayoutId id="2147483665" r:id="rId11"/>
    <p:sldLayoutId id="2147483666" r:id="rId12"/>
    <p:sldLayoutId id="2147483669" r:id="rId13"/>
    <p:sldLayoutId id="2147483670" r:id="rId14"/>
    <p:sldLayoutId id="2147483671" r:id="rId15"/>
    <p:sldLayoutId id="2147483672" r:id="rId16"/>
    <p:sldLayoutId id="2147483673"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3.xml"/><Relationship Id="rId4" Type="http://schemas.openxmlformats.org/officeDocument/2006/relationships/slide" Target="slide20.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slide" Target="slide23.xml"/><Relationship Id="rId4" Type="http://schemas.openxmlformats.org/officeDocument/2006/relationships/slide" Target="slide20.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3.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slide" Target="slide20.xml"/><Relationship Id="rId5" Type="http://schemas.openxmlformats.org/officeDocument/2006/relationships/slide" Target="slide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23.xml"/><Relationship Id="rId4" Type="http://schemas.openxmlformats.org/officeDocument/2006/relationships/slide" Target="slide20.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23.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2.xml"/><Relationship Id="rId7" Type="http://schemas.openxmlformats.org/officeDocument/2006/relationships/hyperlink" Target="https://www.freepik.com/free-vector/flat-design-ui-ux-elements_18301799.htm#page=1&amp;position=0&amp;from_view=collections/?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hyperlink" Target="https://www.freepik.com/free-vector/gradient-ui-ux-landing-page_17349975.htm#page=1&amp;position=4&amp;from_view=collections/?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page=1&amp;position=4&amp;from_view=collections/?utm_source=slidesgo_template&amp;utm_medium=referral-link&amp;utm_campaign=sg_resources&amp;utm_content=freepik" TargetMode="External"/><Relationship Id="rId10" Type="http://schemas.openxmlformats.org/officeDocument/2006/relationships/slide" Target="slide1.xml"/><Relationship Id="rId4" Type="http://schemas.openxmlformats.org/officeDocument/2006/relationships/hyperlink" Target="https://www.freepik.com/free-photo/close-up-hand-pointing-monitor_18492287.htm#page=1&amp;position=1&amp;from_view=collections/?utm_source=slidesgo_template&amp;utm_medium=referral-link&amp;utm_campaign=sg_resources&amp;utm_content=freepik" TargetMode="External"/><Relationship Id="rId9" Type="http://schemas.openxmlformats.org/officeDocument/2006/relationships/slide" Target="slide23.xml"/></Relationships>
</file>

<file path=ppt/slides/_rels/slide23.xml.rels><?xml version="1.0" encoding="UTF-8" standalone="yes"?>
<Relationships xmlns="http://schemas.openxmlformats.org/package/2006/relationships"><Relationship Id="rId8" Type="http://schemas.openxmlformats.org/officeDocument/2006/relationships/hyperlink" Target="https://www.flaticon.com/packs/programming-33?word=programming/?utm_source=slidesgo_template&amp;utm_medium=referral-link&amp;utm_campaign=sg_resources&amp;utm_content=flaticon" TargetMode="External"/><Relationship Id="rId3" Type="http://schemas.openxmlformats.org/officeDocument/2006/relationships/hyperlink" Target="https://www.freepik.com/free-photo/close-up-programmer-typing-keyboard_18492270.htm#page=1&amp;position=2&amp;from_view=collections/?utm_source=slidesgo_template&amp;utm_medium=referral-link&amp;utm_campaign=sg_resources&amp;utm_content=freepik" TargetMode="External"/><Relationship Id="rId7" Type="http://schemas.openxmlformats.org/officeDocument/2006/relationships/hyperlink" Target="https://www.freepik.com/free-vector/gradient-ui-ux-elements-collection_17742908.htm#page=1&amp;position=2&amp;from_view=collections/?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s://www.freepik.com/free-vector/flat-design-ui-ux-landing-page_18301791.htm#page=1&amp;position=3&amp;from_view=collections/?utm_source=slidesgo_template&amp;utm_medium=referral-link&amp;utm_campaign=sg_resources&amp;utm_content=freepik" TargetMode="External"/><Relationship Id="rId11" Type="http://schemas.openxmlformats.org/officeDocument/2006/relationships/slide" Target="slide1.xml"/><Relationship Id="rId5" Type="http://schemas.openxmlformats.org/officeDocument/2006/relationships/slide" Target="slide2.xml"/><Relationship Id="rId10" Type="http://schemas.openxmlformats.org/officeDocument/2006/relationships/slide" Target="slide23.xml"/><Relationship Id="rId4" Type="http://schemas.openxmlformats.org/officeDocument/2006/relationships/hyperlink" Target="https://www.freepik.com/free-photo/cyber-security-concept-with-computer-close-up_18492314.htm#page=1&amp;position=0&amp;from_view=collections/?utm_source=slidesgo_template&amp;utm_medium=referral-link&amp;utm_campaign=sg_resources&amp;utm_content=freepik" TargetMode="External"/><Relationship Id="rId9" Type="http://schemas.openxmlformats.org/officeDocument/2006/relationships/slide" Target="slide20.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20.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slide" Target="slide23.xml"/><Relationship Id="rId4" Type="http://schemas.openxmlformats.org/officeDocument/2006/relationships/slide" Target="slide20.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slide" Target="slide23.xml"/><Relationship Id="rId4" Type="http://schemas.openxmlformats.org/officeDocument/2006/relationships/slide" Target="slide20.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slide" Target="slide23.xml"/><Relationship Id="rId4" Type="http://schemas.openxmlformats.org/officeDocument/2006/relationships/slide" Target="slide20.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slide" Target="slide23.xml"/><Relationship Id="rId4" Type="http://schemas.openxmlformats.org/officeDocument/2006/relationships/slide" Target="slide20.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slide" Target="slide20.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slide" Target="slide23.xml"/><Relationship Id="rId4"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có 2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bản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đó</a:t>
            </a:r>
            <a:r>
              <a:rPr lang="en-US" dirty="0" smtClean="0">
                <a:latin typeface="Calibri" panose="020F0502020204030204" pitchFamily="34" charset="0"/>
                <a:cs typeface="Calibri" panose="020F0502020204030204" pitchFamily="34" charset="0"/>
              </a:rPr>
              <a:t> là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nguyên</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ea typeface="Fira Code Light" panose="020B0604020202020204" charset="0"/>
                <a:cs typeface="Calibri" panose="020F0502020204030204" pitchFamily="34" charset="0"/>
              </a:rPr>
              <a:t>(</a:t>
            </a:r>
            <a:r>
              <a:rPr lang="en-US" dirty="0" err="1" smtClean="0">
                <a:latin typeface="Calibri" panose="020F0502020204030204" pitchFamily="34" charset="0"/>
                <a:ea typeface="Fira Code Light" panose="020B0604020202020204" charset="0"/>
                <a:cs typeface="Calibri" panose="020F0502020204030204" pitchFamily="34" charset="0"/>
              </a:rPr>
              <a:t>int</a:t>
            </a:r>
            <a:r>
              <a:rPr lang="en-US" dirty="0" smtClean="0">
                <a:latin typeface="Calibri" panose="020F0502020204030204" pitchFamily="34" charset="0"/>
                <a:ea typeface="Fira Code Light" panose="020B060402020202020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(float)</a:t>
            </a: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en-US" dirty="0" smtClean="0">
                <a:latin typeface="Calibri" panose="020F0502020204030204" pitchFamily="34" charset="0"/>
                <a:cs typeface="Calibri" panose="020F0502020204030204" pitchFamily="34" charset="0"/>
              </a:rPr>
              <a:t>Ta có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thay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trị</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từ</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này</a:t>
            </a:r>
            <a:r>
              <a:rPr lang="en-US" dirty="0" smtClean="0">
                <a:latin typeface="Calibri" panose="020F0502020204030204" pitchFamily="34" charset="0"/>
                <a:cs typeface="Calibri" panose="020F0502020204030204" pitchFamily="34" charset="0"/>
              </a:rPr>
              <a:t> sang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bằng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err="1" smtClean="0">
                <a:solidFill>
                  <a:srgbClr val="00B050"/>
                </a:solidFill>
                <a:latin typeface="Calibri" panose="020F0502020204030204" pitchFamily="34" charset="0"/>
                <a:cs typeface="Calibri" panose="020F0502020204030204" pitchFamily="34" charset="0"/>
              </a:rPr>
              <a:t>int</a:t>
            </a:r>
            <a:r>
              <a:rPr lang="en-US" dirty="0" smtClean="0">
                <a:solidFill>
                  <a:schemeClr val="accent6"/>
                </a:solidFill>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smtClean="0">
                <a:solidFill>
                  <a:srgbClr val="00B050"/>
                </a:solidFill>
                <a:latin typeface="Calibri" panose="020F0502020204030204" pitchFamily="34" charset="0"/>
                <a:cs typeface="Calibri" panose="020F0502020204030204" pitchFamily="34" charset="0"/>
              </a:rPr>
              <a:t>float</a:t>
            </a:r>
            <a:r>
              <a:rPr lang="en-US" dirty="0" smtClean="0">
                <a:solidFill>
                  <a:schemeClr val="accent6"/>
                </a:solidFill>
                <a:latin typeface="Calibri" panose="020F0502020204030204" pitchFamily="34" charset="0"/>
                <a:cs typeface="Calibri" panose="020F0502020204030204" pitchFamily="34" charset="0"/>
              </a:rPr>
              <a:t>()</a:t>
            </a:r>
            <a:endParaRPr lang="en-US" dirty="0">
              <a:solidFill>
                <a:schemeClr val="accent6"/>
              </a:solidFill>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r>
              <a:rPr lang="en-US" dirty="0" smtClean="0"/>
              <a:t>(continue from here)</a:t>
            </a: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Dữ</a:t>
            </a:r>
            <a:r>
              <a:rPr lang="en-US" dirty="0" smtClean="0"/>
              <a:t> </a:t>
            </a:r>
            <a:r>
              <a:rPr lang="en-US" dirty="0" err="1" smtClean="0"/>
              <a:t>liệu</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880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3" end="3"/>
                                            </p:txEl>
                                          </p:spTgt>
                                        </p:tgtEl>
                                        <p:attrNameLst>
                                          <p:attrName>style.visibility</p:attrName>
                                        </p:attrNameLst>
                                      </p:cBhvr>
                                      <p:to>
                                        <p:strVal val="visible"/>
                                      </p:to>
                                    </p:set>
                                    <p:animEffect transition="in" filter="fade">
                                      <p:cBhvr>
                                        <p:cTn id="12" dur="500"/>
                                        <p:tgtEl>
                                          <p:spTgt spid="139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5" end="5"/>
                                            </p:txEl>
                                          </p:spTgt>
                                        </p:tgtEl>
                                        <p:attrNameLst>
                                          <p:attrName>style.visibility</p:attrName>
                                        </p:attrNameLst>
                                      </p:cBhvr>
                                      <p:to>
                                        <p:strVal val="visible"/>
                                      </p:to>
                                    </p:set>
                                    <p:animEffect transition="in" filter="fade">
                                      <p:cBhvr>
                                        <p:cTn id="17" dur="500"/>
                                        <p:tgtEl>
                                          <p:spTgt spid="13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57"/>
          <p:cNvSpPr/>
          <p:nvPr/>
        </p:nvSpPr>
        <p:spPr>
          <a:xfrm>
            <a:off x="6900525" y="2462875"/>
            <a:ext cx="1066200" cy="1507800"/>
          </a:xfrm>
          <a:prstGeom prst="roundRect">
            <a:avLst>
              <a:gd name="adj" fmla="val 1075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txBox="1">
            <a:spLocks noGrp="1"/>
          </p:cNvSpPr>
          <p:nvPr>
            <p:ph type="subTitle" idx="4294967295"/>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63" name="Google Shape;1163;p57"/>
          <p:cNvGrpSpPr/>
          <p:nvPr/>
        </p:nvGrpSpPr>
        <p:grpSpPr>
          <a:xfrm>
            <a:off x="299286" y="189025"/>
            <a:ext cx="133205" cy="119344"/>
            <a:chOff x="222150" y="185025"/>
            <a:chExt cx="170100" cy="152400"/>
          </a:xfrm>
        </p:grpSpPr>
        <p:cxnSp>
          <p:nvCxnSpPr>
            <p:cNvPr id="1164" name="Google Shape;1164;p5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5" name="Google Shape;1165;p5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6" name="Google Shape;1166;p5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67" name="Google Shape;1167;p57"/>
          <p:cNvGrpSpPr/>
          <p:nvPr/>
        </p:nvGrpSpPr>
        <p:grpSpPr>
          <a:xfrm>
            <a:off x="286625" y="3999999"/>
            <a:ext cx="145867" cy="958251"/>
            <a:chOff x="286625" y="3923799"/>
            <a:chExt cx="145867" cy="958251"/>
          </a:xfrm>
        </p:grpSpPr>
        <p:sp>
          <p:nvSpPr>
            <p:cNvPr id="1168" name="Google Shape;1168;p5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 name="Google Shape;1169;p57"/>
            <p:cNvGrpSpPr/>
            <p:nvPr/>
          </p:nvGrpSpPr>
          <p:grpSpPr>
            <a:xfrm>
              <a:off x="298112" y="4342643"/>
              <a:ext cx="110182" cy="126862"/>
              <a:chOff x="281100" y="2027800"/>
              <a:chExt cx="140700" cy="162000"/>
            </a:xfrm>
          </p:grpSpPr>
          <p:sp>
            <p:nvSpPr>
              <p:cNvPr id="1170" name="Google Shape;1170;p5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7"/>
              <p:cNvGrpSpPr/>
              <p:nvPr/>
            </p:nvGrpSpPr>
            <p:grpSpPr>
              <a:xfrm>
                <a:off x="308875" y="2088450"/>
                <a:ext cx="85200" cy="40700"/>
                <a:chOff x="308875" y="2087000"/>
                <a:chExt cx="85200" cy="40700"/>
              </a:xfrm>
            </p:grpSpPr>
            <p:cxnSp>
              <p:nvCxnSpPr>
                <p:cNvPr id="1172" name="Google Shape;1172;p5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5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74" name="Google Shape;1174;p57"/>
            <p:cNvGrpSpPr/>
            <p:nvPr/>
          </p:nvGrpSpPr>
          <p:grpSpPr>
            <a:xfrm>
              <a:off x="286625" y="3923799"/>
              <a:ext cx="133200" cy="133200"/>
              <a:chOff x="286625" y="3648899"/>
              <a:chExt cx="133200" cy="133200"/>
            </a:xfrm>
          </p:grpSpPr>
          <p:sp>
            <p:nvSpPr>
              <p:cNvPr id="1175" name="Google Shape;1175;p5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7" name="Google Shape;1177;p57">
            <a:hlinkClick r:id="rId3" action="ppaction://hlinksldjump"/>
          </p:cNvPr>
          <p:cNvSpPr txBox="1">
            <a:spLocks noGrp="1"/>
          </p:cNvSpPr>
          <p:nvPr>
            <p:ph type="subTitle" idx="4294967295"/>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178" name="Google Shape;1178;p57"/>
          <p:cNvSpPr txBox="1">
            <a:spLocks noGrp="1"/>
          </p:cNvSpPr>
          <p:nvPr>
            <p:ph type="title"/>
          </p:nvPr>
        </p:nvSpPr>
        <p:spPr>
          <a:xfrm>
            <a:off x="948600" y="1214800"/>
            <a:ext cx="1100457" cy="8209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smtClean="0">
                <a:solidFill>
                  <a:schemeClr val="accent2"/>
                </a:solidFill>
              </a:rPr>
              <a:t>03</a:t>
            </a:r>
            <a:endParaRPr sz="5000" dirty="0">
              <a:solidFill>
                <a:schemeClr val="accent2"/>
              </a:solidFill>
            </a:endParaRPr>
          </a:p>
        </p:txBody>
      </p:sp>
      <p:grpSp>
        <p:nvGrpSpPr>
          <p:cNvPr id="1179" name="Google Shape;1179;p57"/>
          <p:cNvGrpSpPr/>
          <p:nvPr/>
        </p:nvGrpSpPr>
        <p:grpSpPr>
          <a:xfrm>
            <a:off x="7049775" y="2576450"/>
            <a:ext cx="767700" cy="935100"/>
            <a:chOff x="869200" y="3314325"/>
            <a:chExt cx="767700" cy="935100"/>
          </a:xfrm>
        </p:grpSpPr>
        <p:grpSp>
          <p:nvGrpSpPr>
            <p:cNvPr id="1180" name="Google Shape;1180;p57"/>
            <p:cNvGrpSpPr/>
            <p:nvPr/>
          </p:nvGrpSpPr>
          <p:grpSpPr>
            <a:xfrm>
              <a:off x="869200" y="3314325"/>
              <a:ext cx="767700" cy="935100"/>
              <a:chOff x="686162" y="3668500"/>
              <a:chExt cx="767700" cy="935100"/>
            </a:xfrm>
          </p:grpSpPr>
          <p:sp>
            <p:nvSpPr>
              <p:cNvPr id="1181" name="Google Shape;1181;p57"/>
              <p:cNvSpPr/>
              <p:nvPr/>
            </p:nvSpPr>
            <p:spPr>
              <a:xfrm>
                <a:off x="686162" y="3668500"/>
                <a:ext cx="767700" cy="935100"/>
              </a:xfrm>
              <a:prstGeom prst="roundRect">
                <a:avLst>
                  <a:gd name="adj" fmla="val 8004"/>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57"/>
              <p:cNvGrpSpPr/>
              <p:nvPr/>
            </p:nvGrpSpPr>
            <p:grpSpPr>
              <a:xfrm>
                <a:off x="829632" y="4243824"/>
                <a:ext cx="480900" cy="187251"/>
                <a:chOff x="829632" y="4243824"/>
                <a:chExt cx="480900" cy="187251"/>
              </a:xfrm>
            </p:grpSpPr>
            <p:sp>
              <p:nvSpPr>
                <p:cNvPr id="1183" name="Google Shape;1183;p57"/>
                <p:cNvSpPr/>
                <p:nvPr/>
              </p:nvSpPr>
              <p:spPr>
                <a:xfrm>
                  <a:off x="829632" y="4243824"/>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829632" y="4317049"/>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911649" y="4390275"/>
                  <a:ext cx="3168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 name="Google Shape;1186;p57"/>
            <p:cNvSpPr/>
            <p:nvPr/>
          </p:nvSpPr>
          <p:spPr>
            <a:xfrm>
              <a:off x="1084816" y="342924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57"/>
            <p:cNvGrpSpPr/>
            <p:nvPr/>
          </p:nvGrpSpPr>
          <p:grpSpPr>
            <a:xfrm>
              <a:off x="1138484" y="3491175"/>
              <a:ext cx="229200" cy="229200"/>
              <a:chOff x="955447" y="3949400"/>
              <a:chExt cx="229200" cy="229200"/>
            </a:xfrm>
          </p:grpSpPr>
          <p:sp>
            <p:nvSpPr>
              <p:cNvPr id="1188" name="Google Shape;1188;p57"/>
              <p:cNvSpPr/>
              <p:nvPr/>
            </p:nvSpPr>
            <p:spPr>
              <a:xfrm>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rot="5400000">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7"/>
          <p:cNvGrpSpPr/>
          <p:nvPr/>
        </p:nvGrpSpPr>
        <p:grpSpPr>
          <a:xfrm>
            <a:off x="7049790" y="3605794"/>
            <a:ext cx="767672" cy="251306"/>
            <a:chOff x="6394925" y="2541508"/>
            <a:chExt cx="736800" cy="241200"/>
          </a:xfrm>
        </p:grpSpPr>
        <p:sp>
          <p:nvSpPr>
            <p:cNvPr id="1191" name="Google Shape;1191;p57"/>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5" name="Google Shape;1195;p57"/>
          <p:cNvCxnSpPr/>
          <p:nvPr/>
        </p:nvCxnSpPr>
        <p:spPr>
          <a:xfrm>
            <a:off x="5503575" y="3970663"/>
            <a:ext cx="740100" cy="0"/>
          </a:xfrm>
          <a:prstGeom prst="straightConnector1">
            <a:avLst/>
          </a:prstGeom>
          <a:noFill/>
          <a:ln w="9525" cap="flat" cmpd="sng">
            <a:solidFill>
              <a:schemeClr val="dk2"/>
            </a:solidFill>
            <a:prstDash val="solid"/>
            <a:round/>
            <a:headEnd type="none" w="med" len="med"/>
            <a:tailEnd type="stealth" w="med" len="med"/>
          </a:ln>
        </p:spPr>
      </p:cxnSp>
      <p:sp>
        <p:nvSpPr>
          <p:cNvPr id="1196" name="Google Shape;1196;p5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48600" y="2106598"/>
            <a:ext cx="4164858" cy="1077218"/>
          </a:xfrm>
          <a:prstGeom prst="rect">
            <a:avLst/>
          </a:prstGeom>
          <a:noFill/>
        </p:spPr>
        <p:txBody>
          <a:bodyPr wrap="square" rtlCol="0">
            <a:spAutoFit/>
          </a:bodyPr>
          <a:lstStyle/>
          <a:p>
            <a:r>
              <a:rPr lang="en-US" sz="3200" b="1" dirty="0" err="1" smtClean="0">
                <a:solidFill>
                  <a:schemeClr val="bg1"/>
                </a:solidFill>
                <a:latin typeface="Oswald" panose="020B0604020202020204" charset="0"/>
                <a:cs typeface="Calibri" panose="020F0502020204030204" pitchFamily="34" charset="0"/>
              </a:rPr>
              <a:t>Phép</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toán</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và</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biểu</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thức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số</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học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trong</a:t>
            </a:r>
            <a:r>
              <a:rPr lang="en-US" sz="3200" b="1" dirty="0" smtClean="0">
                <a:solidFill>
                  <a:schemeClr val="bg1"/>
                </a:solidFill>
                <a:latin typeface="Oswald" panose="020B0604020202020204" charset="0"/>
                <a:cs typeface="Calibri" panose="020F0502020204030204" pitchFamily="34" charset="0"/>
              </a:rPr>
              <a:t> Python</a:t>
            </a:r>
            <a:endParaRPr lang="en-US" sz="3200" b="1" dirty="0">
              <a:solidFill>
                <a:schemeClr val="bg1"/>
              </a:solidFill>
              <a:latin typeface="Oswald" panose="020B0604020202020204" charset="0"/>
              <a:cs typeface="Calibri" panose="020F0502020204030204" pitchFamily="34" charset="0"/>
            </a:endParaRPr>
          </a:p>
        </p:txBody>
      </p:sp>
    </p:spTree>
    <p:extLst>
      <p:ext uri="{BB962C8B-B14F-4D97-AF65-F5344CB8AC3E}">
        <p14:creationId xmlns:p14="http://schemas.microsoft.com/office/powerpoint/2010/main" val="33004779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Phép</a:t>
            </a:r>
            <a:r>
              <a:rPr lang="en-US" dirty="0" smtClean="0"/>
              <a:t> </a:t>
            </a:r>
            <a:r>
              <a:rPr lang="en-US" dirty="0" err="1" smtClean="0"/>
              <a:t>toán</a:t>
            </a:r>
            <a:r>
              <a:rPr lang="en-US" dirty="0" smtClean="0"/>
              <a:t> </a:t>
            </a:r>
            <a:r>
              <a:rPr lang="en-US" dirty="0" err="1" smtClean="0"/>
              <a:t>số</a:t>
            </a:r>
            <a:r>
              <a:rPr lang="en-US" dirty="0" smtClean="0"/>
              <a:t> </a:t>
            </a:r>
            <a:r>
              <a:rPr lang="en-US" dirty="0" err="1" smtClean="0"/>
              <a:t>học</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a:t>
            </a:r>
            <a:r>
              <a:rPr lang="en-US" dirty="0" err="1" smtClean="0"/>
              <a:t>g</a:t>
            </a:r>
            <a:r>
              <a:rPr lang="en-US" dirty="0" smtClean="0"/>
              <a:t> Python</a:t>
            </a:r>
            <a:endParaRPr dirty="0"/>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1215514" y="1879123"/>
            <a:ext cx="1161963"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Oswald"/>
                <a:ea typeface="Oswald"/>
                <a:cs typeface="Oswald"/>
                <a:sym typeface="Oswald"/>
              </a:rPr>
              <a:t>Phép toán</a:t>
            </a:r>
            <a:endParaRPr sz="1800" b="1" dirty="0">
              <a:solidFill>
                <a:schemeClr val="lt2"/>
              </a:solidFill>
              <a:latin typeface="Oswald"/>
              <a:ea typeface="Oswald"/>
              <a:cs typeface="Oswald"/>
              <a:sym typeface="Oswald"/>
            </a:endParaRPr>
          </a:p>
        </p:txBody>
      </p:sp>
      <p:sp>
        <p:nvSpPr>
          <p:cNvPr id="1790" name="Google Shape;1790;p81"/>
          <p:cNvSpPr txBox="1"/>
          <p:nvPr/>
        </p:nvSpPr>
        <p:spPr>
          <a:xfrm>
            <a:off x="3249293" y="1880470"/>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3"/>
                </a:solidFill>
                <a:latin typeface="Oswald"/>
                <a:ea typeface="Oswald"/>
                <a:cs typeface="Oswald"/>
                <a:sym typeface="Oswald"/>
              </a:rPr>
              <a:t>Kí hiệu</a:t>
            </a:r>
            <a:endParaRPr sz="1800" b="1" dirty="0">
              <a:solidFill>
                <a:schemeClr val="accent3"/>
              </a:solidFill>
              <a:latin typeface="Oswald"/>
              <a:ea typeface="Oswald"/>
              <a:cs typeface="Oswald"/>
              <a:sym typeface="Oswald"/>
            </a:endParaRPr>
          </a:p>
        </p:txBody>
      </p:sp>
      <p:sp>
        <p:nvSpPr>
          <p:cNvPr id="1791" name="Google Shape;1791;p81"/>
          <p:cNvSpPr txBox="1"/>
          <p:nvPr/>
        </p:nvSpPr>
        <p:spPr>
          <a:xfrm>
            <a:off x="944057" y="1323745"/>
            <a:ext cx="7332341" cy="277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anose="020B0604020202020204" pitchFamily="34" charset="0"/>
              <a:buChar char="•"/>
            </a:pPr>
            <a:r>
              <a:rPr lang="en-US" dirty="0" err="1" smtClean="0">
                <a:solidFill>
                  <a:schemeClr val="dk2"/>
                </a:solidFill>
                <a:latin typeface="Calibri" panose="020F0502020204030204" pitchFamily="34" charset="0"/>
                <a:ea typeface="Fira Code"/>
                <a:cs typeface="Calibri" panose="020F0502020204030204" pitchFamily="34" charset="0"/>
                <a:sym typeface="Fira Code"/>
              </a:rPr>
              <a:t>Trong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ngôn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ngữ</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lập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trình</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đều</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cung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cấp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những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phép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toán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cơ</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bản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trên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đại</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lượng</a:t>
            </a:r>
            <a:r>
              <a:rPr lang="en-US" dirty="0" smtClean="0">
                <a:solidFill>
                  <a:schemeClr val="dk2"/>
                </a:solidFill>
                <a:latin typeface="Calibri" panose="020F0502020204030204" pitchFamily="34" charset="0"/>
                <a:ea typeface="Fira Code"/>
                <a:cs typeface="Calibri" panose="020F0502020204030204" pitchFamily="34" charset="0"/>
                <a:sym typeface="Fira Code"/>
              </a:rPr>
              <a:t>.</a:t>
            </a:r>
            <a:endParaRPr dirty="0">
              <a:solidFill>
                <a:schemeClr val="dk2"/>
              </a:solidFill>
              <a:latin typeface="Calibri" panose="020F0502020204030204" pitchFamily="34" charset="0"/>
              <a:ea typeface="Fira Code"/>
              <a:cs typeface="Calibri" panose="020F0502020204030204" pitchFamily="34" charset="0"/>
              <a:sym typeface="Fira Code"/>
            </a:endParaRPr>
          </a:p>
        </p:txBody>
      </p:sp>
      <p:graphicFrame>
        <p:nvGraphicFramePr>
          <p:cNvPr id="3" name="Table 2"/>
          <p:cNvGraphicFramePr>
            <a:graphicFrameLocks noGrp="1"/>
          </p:cNvGraphicFramePr>
          <p:nvPr>
            <p:extLst>
              <p:ext uri="{D42A27DB-BD31-4B8C-83A1-F6EECF244321}">
                <p14:modId xmlns:p14="http://schemas.microsoft.com/office/powerpoint/2010/main" val="1405025512"/>
              </p:ext>
            </p:extLst>
          </p:nvPr>
        </p:nvGraphicFramePr>
        <p:xfrm>
          <a:off x="929689" y="2238731"/>
          <a:ext cx="7346712" cy="2346960"/>
        </p:xfrm>
        <a:graphic>
          <a:graphicData uri="http://schemas.openxmlformats.org/drawingml/2006/table">
            <a:tbl>
              <a:tblPr firstRow="1" bandRow="1">
                <a:tableStyleId>{01C5FD88-1FBC-4601-974A-264DF83C4024}</a:tableStyleId>
              </a:tblPr>
              <a:tblGrid>
                <a:gridCol w="1836678">
                  <a:extLst>
                    <a:ext uri="{9D8B030D-6E8A-4147-A177-3AD203B41FA5}">
                      <a16:colId xmlns:a16="http://schemas.microsoft.com/office/drawing/2014/main" val="3940870710"/>
                    </a:ext>
                  </a:extLst>
                </a:gridCol>
                <a:gridCol w="1836678">
                  <a:extLst>
                    <a:ext uri="{9D8B030D-6E8A-4147-A177-3AD203B41FA5}">
                      <a16:colId xmlns:a16="http://schemas.microsoft.com/office/drawing/2014/main" val="3437013106"/>
                    </a:ext>
                  </a:extLst>
                </a:gridCol>
                <a:gridCol w="1836678">
                  <a:extLst>
                    <a:ext uri="{9D8B030D-6E8A-4147-A177-3AD203B41FA5}">
                      <a16:colId xmlns:a16="http://schemas.microsoft.com/office/drawing/2014/main" val="922246683"/>
                    </a:ext>
                  </a:extLst>
                </a:gridCol>
                <a:gridCol w="1836678">
                  <a:extLst>
                    <a:ext uri="{9D8B030D-6E8A-4147-A177-3AD203B41FA5}">
                      <a16:colId xmlns:a16="http://schemas.microsoft.com/office/drawing/2014/main" val="3235982034"/>
                    </a:ext>
                  </a:extLst>
                </a:gridCol>
              </a:tblGrid>
              <a:tr h="293439">
                <a:tc>
                  <a:txBody>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cộng</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11</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74751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trừ</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6393695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nhân</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6</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54</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02338944"/>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a:t>
                      </a:r>
                      <a:r>
                        <a:rPr lang="en-US" baseline="0" dirty="0" smtClean="0">
                          <a:solidFill>
                            <a:schemeClr val="bg1"/>
                          </a:solidFill>
                          <a:latin typeface="Calibri" panose="020F0502020204030204" pitchFamily="34" charset="0"/>
                          <a:cs typeface="Calibri" panose="020F0502020204030204" pitchFamily="34" charset="0"/>
                        </a:rPr>
                        <a:t>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00326381"/>
                  </a:ext>
                </a:extLst>
              </a:tr>
              <a:tr h="498846">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thương</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55831699"/>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dư</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a:t>
                      </a:r>
                      <a:r>
                        <a:rPr lang="en-US" baseline="0" dirty="0" smtClean="0">
                          <a:solidFill>
                            <a:schemeClr val="bg1"/>
                          </a:solidFill>
                          <a:latin typeface="Calibri" panose="020F0502020204030204" pitchFamily="34" charset="0"/>
                          <a:cs typeface="Calibri" panose="020F0502020204030204" pitchFamily="34" charset="0"/>
                        </a:rPr>
                        <a:t> % 5 </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38408086"/>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Pct val="100000"/>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Lũy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thừa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58116264"/>
                  </a:ext>
                </a:extLst>
              </a:tr>
            </a:tbl>
          </a:graphicData>
        </a:graphic>
      </p:graphicFrame>
      <p:sp>
        <p:nvSpPr>
          <p:cNvPr id="4" name="TextBox 3"/>
          <p:cNvSpPr txBox="1"/>
          <p:nvPr/>
        </p:nvSpPr>
        <p:spPr>
          <a:xfrm>
            <a:off x="944057" y="1623179"/>
            <a:ext cx="666110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Bảng</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toán</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số</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học</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của</a:t>
            </a:r>
            <a:r>
              <a:rPr lang="en-US" dirty="0" smtClean="0">
                <a:solidFill>
                  <a:schemeClr val="bg1"/>
                </a:solidFill>
                <a:latin typeface="Calibri" panose="020F0502020204030204" pitchFamily="34" charset="0"/>
                <a:cs typeface="Calibri" panose="020F0502020204030204" pitchFamily="34" charset="0"/>
              </a:rPr>
              <a:t> Python:</a:t>
            </a:r>
            <a:endParaRPr lang="en-US" dirty="0">
              <a:solidFill>
                <a:schemeClr val="bg1"/>
              </a:solidFill>
              <a:latin typeface="Calibri" panose="020F0502020204030204" pitchFamily="34" charset="0"/>
              <a:cs typeface="Calibri" panose="020F0502020204030204" pitchFamily="34" charset="0"/>
            </a:endParaRPr>
          </a:p>
        </p:txBody>
      </p:sp>
      <p:sp>
        <p:nvSpPr>
          <p:cNvPr id="35" name="Google Shape;1790;p81"/>
          <p:cNvSpPr txBox="1"/>
          <p:nvPr/>
        </p:nvSpPr>
        <p:spPr>
          <a:xfrm>
            <a:off x="5148155" y="1875229"/>
            <a:ext cx="7743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92D050"/>
                </a:solidFill>
                <a:latin typeface="Oswald"/>
                <a:ea typeface="Oswald"/>
                <a:cs typeface="Oswald"/>
                <a:sym typeface="Oswald"/>
              </a:rPr>
              <a:t>Ví dụ</a:t>
            </a:r>
            <a:endParaRPr sz="1800" b="1" dirty="0">
              <a:solidFill>
                <a:srgbClr val="92D050"/>
              </a:solidFill>
              <a:latin typeface="Oswald"/>
              <a:ea typeface="Oswald"/>
              <a:cs typeface="Oswald"/>
              <a:sym typeface="Oswald"/>
            </a:endParaRPr>
          </a:p>
        </p:txBody>
      </p:sp>
      <p:sp>
        <p:nvSpPr>
          <p:cNvPr id="36" name="Google Shape;1790;p81"/>
          <p:cNvSpPr txBox="1"/>
          <p:nvPr/>
        </p:nvSpPr>
        <p:spPr>
          <a:xfrm>
            <a:off x="6864622" y="1875229"/>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2"/>
                </a:solidFill>
                <a:latin typeface="Oswald"/>
                <a:ea typeface="Oswald"/>
                <a:cs typeface="Oswald"/>
                <a:sym typeface="Oswald"/>
              </a:rPr>
              <a:t>Output</a:t>
            </a:r>
            <a:endParaRPr sz="1800" b="1" dirty="0">
              <a:solidFill>
                <a:schemeClr val="accent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02</a:t>
            </a:r>
            <a:endParaRPr dirty="0"/>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42"/>
          <p:cNvGrpSpPr/>
          <p:nvPr/>
        </p:nvGrpSpPr>
        <p:grpSpPr>
          <a:xfrm>
            <a:off x="966240" y="1638993"/>
            <a:ext cx="737100" cy="737100"/>
            <a:chOff x="991075" y="1881675"/>
            <a:chExt cx="737100" cy="737100"/>
          </a:xfrm>
        </p:grpSpPr>
        <p:sp>
          <p:nvSpPr>
            <p:cNvPr id="737" name="Google Shape;737;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2"/>
          <p:cNvGrpSpPr/>
          <p:nvPr/>
        </p:nvGrpSpPr>
        <p:grpSpPr>
          <a:xfrm>
            <a:off x="3547346" y="1638993"/>
            <a:ext cx="737100" cy="737100"/>
            <a:chOff x="991075" y="1881675"/>
            <a:chExt cx="737100" cy="737100"/>
          </a:xfrm>
        </p:grpSpPr>
        <p:sp>
          <p:nvSpPr>
            <p:cNvPr id="740" name="Google Shape;740;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6149176" y="1639018"/>
            <a:ext cx="737100" cy="737100"/>
            <a:chOff x="991075" y="1881675"/>
            <a:chExt cx="737100" cy="737100"/>
          </a:xfrm>
        </p:grpSpPr>
        <p:sp>
          <p:nvSpPr>
            <p:cNvPr id="743" name="Google Shape;743;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746" name="Google Shape;746;p42"/>
          <p:cNvGrpSpPr/>
          <p:nvPr/>
        </p:nvGrpSpPr>
        <p:grpSpPr>
          <a:xfrm>
            <a:off x="299286" y="189025"/>
            <a:ext cx="133205" cy="119344"/>
            <a:chOff x="222150" y="185025"/>
            <a:chExt cx="170100" cy="152400"/>
          </a:xfrm>
        </p:grpSpPr>
        <p:cxnSp>
          <p:nvCxnSpPr>
            <p:cNvPr id="747" name="Google Shape;747;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8" name="Google Shape;748;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9" name="Google Shape;749;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50" name="Google Shape;750;p42"/>
          <p:cNvGrpSpPr/>
          <p:nvPr/>
        </p:nvGrpSpPr>
        <p:grpSpPr>
          <a:xfrm>
            <a:off x="286625" y="3999999"/>
            <a:ext cx="145867" cy="958251"/>
            <a:chOff x="286625" y="3923799"/>
            <a:chExt cx="145867" cy="958251"/>
          </a:xfrm>
        </p:grpSpPr>
        <p:sp>
          <p:nvSpPr>
            <p:cNvPr id="751" name="Google Shape;751;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42"/>
            <p:cNvGrpSpPr/>
            <p:nvPr/>
          </p:nvGrpSpPr>
          <p:grpSpPr>
            <a:xfrm>
              <a:off x="298112" y="4342643"/>
              <a:ext cx="110182" cy="126862"/>
              <a:chOff x="281100" y="2027800"/>
              <a:chExt cx="140700" cy="162000"/>
            </a:xfrm>
          </p:grpSpPr>
          <p:sp>
            <p:nvSpPr>
              <p:cNvPr id="753" name="Google Shape;753;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2"/>
              <p:cNvGrpSpPr/>
              <p:nvPr/>
            </p:nvGrpSpPr>
            <p:grpSpPr>
              <a:xfrm>
                <a:off x="308875" y="2088450"/>
                <a:ext cx="85200" cy="40700"/>
                <a:chOff x="308875" y="2087000"/>
                <a:chExt cx="85200" cy="40700"/>
              </a:xfrm>
            </p:grpSpPr>
            <p:cxnSp>
              <p:nvCxnSpPr>
                <p:cNvPr id="755" name="Google Shape;755;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57" name="Google Shape;757;p42"/>
            <p:cNvGrpSpPr/>
            <p:nvPr/>
          </p:nvGrpSpPr>
          <p:grpSpPr>
            <a:xfrm>
              <a:off x="286625" y="3923799"/>
              <a:ext cx="133200" cy="133200"/>
              <a:chOff x="286625" y="3648899"/>
              <a:chExt cx="133200" cy="133200"/>
            </a:xfrm>
          </p:grpSpPr>
          <p:sp>
            <p:nvSpPr>
              <p:cNvPr id="758" name="Google Shape;758;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0" name="Google Shape;760;p4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61" name="Google Shape;761;p42"/>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sp>
        <p:nvSpPr>
          <p:cNvPr id="762" name="Google Shape;762;p42"/>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/LANGUAGE</a:t>
            </a:r>
            <a:endParaRPr/>
          </a:p>
        </p:txBody>
      </p:sp>
      <p:sp>
        <p:nvSpPr>
          <p:cNvPr id="763" name="Google Shape;763;p42"/>
          <p:cNvSpPr txBox="1">
            <a:spLocks noGrp="1"/>
          </p:cNvSpPr>
          <p:nvPr>
            <p:ph type="subTitle" idx="1"/>
          </p:nvPr>
        </p:nvSpPr>
        <p:spPr>
          <a:xfrm>
            <a:off x="891995" y="3023144"/>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764" name="Google Shape;764;p42"/>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a:t>
            </a:r>
            <a:endParaRPr/>
          </a:p>
        </p:txBody>
      </p:sp>
      <p:sp>
        <p:nvSpPr>
          <p:cNvPr id="765" name="Google Shape;765;p42"/>
          <p:cNvSpPr txBox="1">
            <a:spLocks noGrp="1"/>
          </p:cNvSpPr>
          <p:nvPr>
            <p:ph type="subTitle" idx="3"/>
          </p:nvPr>
        </p:nvSpPr>
        <p:spPr>
          <a:xfrm>
            <a:off x="3483900" y="3023137"/>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terribly hot and is the second planet from the Sun</a:t>
            </a:r>
            <a:endParaRPr/>
          </a:p>
        </p:txBody>
      </p:sp>
      <p:sp>
        <p:nvSpPr>
          <p:cNvPr id="766" name="Google Shape;766;p42"/>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a:t>
            </a:r>
            <a:endParaRPr/>
          </a:p>
        </p:txBody>
      </p:sp>
      <p:sp>
        <p:nvSpPr>
          <p:cNvPr id="767" name="Google Shape;767;p42"/>
          <p:cNvSpPr txBox="1">
            <a:spLocks noGrp="1"/>
          </p:cNvSpPr>
          <p:nvPr>
            <p:ph type="subTitle" idx="5"/>
          </p:nvPr>
        </p:nvSpPr>
        <p:spPr>
          <a:xfrm>
            <a:off x="6071355" y="3023162"/>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full of iron oxide dust</a:t>
            </a:r>
            <a:endParaRPr/>
          </a:p>
        </p:txBody>
      </p:sp>
      <p:grpSp>
        <p:nvGrpSpPr>
          <p:cNvPr id="768" name="Google Shape;768;p42"/>
          <p:cNvGrpSpPr/>
          <p:nvPr/>
        </p:nvGrpSpPr>
        <p:grpSpPr>
          <a:xfrm>
            <a:off x="3711400" y="1829222"/>
            <a:ext cx="409009" cy="356642"/>
            <a:chOff x="4367550" y="2156499"/>
            <a:chExt cx="409009" cy="356642"/>
          </a:xfrm>
        </p:grpSpPr>
        <p:sp>
          <p:nvSpPr>
            <p:cNvPr id="769" name="Google Shape;769;p42"/>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6313214" y="1829247"/>
            <a:ext cx="409037" cy="356642"/>
            <a:chOff x="8245271" y="1357987"/>
            <a:chExt cx="409037" cy="356642"/>
          </a:xfrm>
        </p:grpSpPr>
        <p:sp>
          <p:nvSpPr>
            <p:cNvPr id="783" name="Google Shape;783;p42"/>
            <p:cNvSpPr/>
            <p:nvPr/>
          </p:nvSpPr>
          <p:spPr>
            <a:xfrm>
              <a:off x="8432868" y="1444163"/>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8245271" y="1444163"/>
              <a:ext cx="204193" cy="270465"/>
            </a:xfrm>
            <a:custGeom>
              <a:avLst/>
              <a:gdLst/>
              <a:ahLst/>
              <a:cxnLst/>
              <a:rect l="l" t="t" r="r" b="b"/>
              <a:pathLst>
                <a:path w="7139" h="9456" extrusionOk="0">
                  <a:moveTo>
                    <a:pt x="7139" y="1"/>
                  </a:moveTo>
                  <a:lnTo>
                    <a:pt x="1" y="464"/>
                  </a:lnTo>
                  <a:lnTo>
                    <a:pt x="1" y="9456"/>
                  </a:lnTo>
                  <a:lnTo>
                    <a:pt x="7139" y="9456"/>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8432868" y="1357987"/>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8245271" y="1357987"/>
              <a:ext cx="204193" cy="99479"/>
            </a:xfrm>
            <a:custGeom>
              <a:avLst/>
              <a:gdLst/>
              <a:ahLst/>
              <a:cxnLst/>
              <a:rect l="l" t="t" r="r" b="b"/>
              <a:pathLst>
                <a:path w="7139" h="3478" extrusionOk="0">
                  <a:moveTo>
                    <a:pt x="1" y="1"/>
                  </a:moveTo>
                  <a:lnTo>
                    <a:pt x="1" y="3477"/>
                  </a:lnTo>
                  <a:lnTo>
                    <a:pt x="7139" y="3477"/>
                  </a:lnTo>
                  <a:lnTo>
                    <a:pt x="7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283740"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8333450" y="1397114"/>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8385819"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333450" y="1510462"/>
              <a:ext cx="77570" cy="151822"/>
            </a:xfrm>
            <a:custGeom>
              <a:avLst/>
              <a:gdLst/>
              <a:ahLst/>
              <a:cxnLst/>
              <a:rect l="l" t="t" r="r" b="b"/>
              <a:pathLst>
                <a:path w="2712" h="5308" extrusionOk="0">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8488555" y="1510462"/>
              <a:ext cx="76912" cy="151822"/>
            </a:xfrm>
            <a:custGeom>
              <a:avLst/>
              <a:gdLst/>
              <a:ahLst/>
              <a:cxnLst/>
              <a:rect l="l" t="t" r="r" b="b"/>
              <a:pathLst>
                <a:path w="2689" h="5308" extrusionOk="0">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8438846" y="1510462"/>
              <a:ext cx="21881" cy="151822"/>
            </a:xfrm>
            <a:custGeom>
              <a:avLst/>
              <a:gdLst/>
              <a:ahLst/>
              <a:cxnLst/>
              <a:rect l="l" t="t" r="r" b="b"/>
              <a:pathLst>
                <a:path w="765" h="5308" extrusionOk="0">
                  <a:moveTo>
                    <a:pt x="0" y="0"/>
                  </a:moveTo>
                  <a:lnTo>
                    <a:pt x="0" y="5307"/>
                  </a:lnTo>
                  <a:lnTo>
                    <a:pt x="765" y="5307"/>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2"/>
          <p:cNvGrpSpPr/>
          <p:nvPr/>
        </p:nvGrpSpPr>
        <p:grpSpPr>
          <a:xfrm>
            <a:off x="1130288" y="1832203"/>
            <a:ext cx="408999" cy="350681"/>
            <a:chOff x="3159447" y="1439568"/>
            <a:chExt cx="385957" cy="330924"/>
          </a:xfrm>
        </p:grpSpPr>
        <p:sp>
          <p:nvSpPr>
            <p:cNvPr id="794" name="Google Shape;794;p42"/>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2"/>
          <p:cNvGrpSpPr/>
          <p:nvPr/>
        </p:nvGrpSpPr>
        <p:grpSpPr>
          <a:xfrm>
            <a:off x="7819199" y="752550"/>
            <a:ext cx="604800" cy="147600"/>
            <a:chOff x="7688649" y="828750"/>
            <a:chExt cx="604800" cy="147600"/>
          </a:xfrm>
        </p:grpSpPr>
        <p:sp>
          <p:nvSpPr>
            <p:cNvPr id="817" name="Google Shape;817;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0"/>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00" name="Google Shape;1500;p70"/>
          <p:cNvGrpSpPr/>
          <p:nvPr/>
        </p:nvGrpSpPr>
        <p:grpSpPr>
          <a:xfrm>
            <a:off x="299286" y="189025"/>
            <a:ext cx="133205" cy="119344"/>
            <a:chOff x="222150" y="185025"/>
            <a:chExt cx="170100" cy="152400"/>
          </a:xfrm>
        </p:grpSpPr>
        <p:cxnSp>
          <p:nvCxnSpPr>
            <p:cNvPr id="1501" name="Google Shape;1501;p7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2" name="Google Shape;1502;p7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3" name="Google Shape;1503;p7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04" name="Google Shape;1504;p70"/>
          <p:cNvGrpSpPr/>
          <p:nvPr/>
        </p:nvGrpSpPr>
        <p:grpSpPr>
          <a:xfrm>
            <a:off x="286625" y="3999999"/>
            <a:ext cx="145867" cy="958251"/>
            <a:chOff x="286625" y="3923799"/>
            <a:chExt cx="145867" cy="958251"/>
          </a:xfrm>
        </p:grpSpPr>
        <p:sp>
          <p:nvSpPr>
            <p:cNvPr id="1505" name="Google Shape;1505;p7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0"/>
            <p:cNvGrpSpPr/>
            <p:nvPr/>
          </p:nvGrpSpPr>
          <p:grpSpPr>
            <a:xfrm>
              <a:off x="298112" y="4342643"/>
              <a:ext cx="110182" cy="126862"/>
              <a:chOff x="281100" y="2027800"/>
              <a:chExt cx="140700" cy="162000"/>
            </a:xfrm>
          </p:grpSpPr>
          <p:sp>
            <p:nvSpPr>
              <p:cNvPr id="1507" name="Google Shape;1507;p7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70"/>
              <p:cNvGrpSpPr/>
              <p:nvPr/>
            </p:nvGrpSpPr>
            <p:grpSpPr>
              <a:xfrm>
                <a:off x="308875" y="2088450"/>
                <a:ext cx="85200" cy="40700"/>
                <a:chOff x="308875" y="2087000"/>
                <a:chExt cx="85200" cy="40700"/>
              </a:xfrm>
            </p:grpSpPr>
            <p:cxnSp>
              <p:nvCxnSpPr>
                <p:cNvPr id="1509" name="Google Shape;1509;p7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0" name="Google Shape;1510;p7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1" name="Google Shape;1511;p70"/>
            <p:cNvGrpSpPr/>
            <p:nvPr/>
          </p:nvGrpSpPr>
          <p:grpSpPr>
            <a:xfrm>
              <a:off x="286625" y="3923799"/>
              <a:ext cx="133200" cy="133200"/>
              <a:chOff x="286625" y="3648899"/>
              <a:chExt cx="133200" cy="133200"/>
            </a:xfrm>
          </p:grpSpPr>
          <p:sp>
            <p:nvSpPr>
              <p:cNvPr id="1512" name="Google Shape;1512;p7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4" name="Google Shape;1514;p7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15" name="Google Shape;1515;p7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/PRACTICAL EXERCISE</a:t>
            </a:r>
            <a:endParaRPr/>
          </a:p>
        </p:txBody>
      </p:sp>
      <p:sp>
        <p:nvSpPr>
          <p:cNvPr id="1520" name="Google Shape;1520;p70"/>
          <p:cNvSpPr txBox="1"/>
          <p:nvPr/>
        </p:nvSpPr>
        <p:spPr>
          <a:xfrm>
            <a:off x="796200" y="1425225"/>
            <a:ext cx="26487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2"/>
                </a:solidFill>
                <a:latin typeface="Fira Code"/>
                <a:ea typeface="Fira Code"/>
                <a:cs typeface="Fira Code"/>
                <a:sym typeface="Fira Code"/>
              </a:rPr>
              <a:t>Complete the following table about base changes:</a:t>
            </a:r>
            <a:endParaRPr sz="1200" dirty="0">
              <a:solidFill>
                <a:schemeClr val="dk2"/>
              </a:solidFill>
              <a:latin typeface="Fira Code"/>
              <a:ea typeface="Fira Code"/>
              <a:cs typeface="Fira Code"/>
              <a:sym typeface="Fira Code"/>
            </a:endParaRPr>
          </a:p>
        </p:txBody>
      </p:sp>
      <p:graphicFrame>
        <p:nvGraphicFramePr>
          <p:cNvPr id="1521" name="Google Shape;1521;p70"/>
          <p:cNvGraphicFramePr/>
          <p:nvPr/>
        </p:nvGraphicFramePr>
        <p:xfrm>
          <a:off x="720000" y="2087475"/>
          <a:ext cx="7704000" cy="1891675"/>
        </p:xfrm>
        <a:graphic>
          <a:graphicData uri="http://schemas.openxmlformats.org/drawingml/2006/table">
            <a:tbl>
              <a:tblPr>
                <a:noFill/>
                <a:tableStyleId>{01C5FD88-1FBC-4601-974A-264DF83C4024}</a:tableStyleId>
              </a:tblPr>
              <a:tblGrid>
                <a:gridCol w="2568000">
                  <a:extLst>
                    <a:ext uri="{9D8B030D-6E8A-4147-A177-3AD203B41FA5}">
                      <a16:colId xmlns:a16="http://schemas.microsoft.com/office/drawing/2014/main" val="20000"/>
                    </a:ext>
                  </a:extLst>
                </a:gridCol>
                <a:gridCol w="2568000">
                  <a:extLst>
                    <a:ext uri="{9D8B030D-6E8A-4147-A177-3AD203B41FA5}">
                      <a16:colId xmlns:a16="http://schemas.microsoft.com/office/drawing/2014/main" val="20001"/>
                    </a:ext>
                  </a:extLst>
                </a:gridCol>
                <a:gridCol w="2568000">
                  <a:extLst>
                    <a:ext uri="{9D8B030D-6E8A-4147-A177-3AD203B41FA5}">
                      <a16:colId xmlns:a16="http://schemas.microsoft.com/office/drawing/2014/main" val="20002"/>
                    </a:ext>
                  </a:extLst>
                </a:gridCol>
              </a:tblGrid>
              <a:tr h="493975">
                <a:tc>
                  <a:txBody>
                    <a:bodyPr/>
                    <a:lstStyle/>
                    <a:p>
                      <a:pPr marL="0" lvl="0" indent="0" algn="ctr"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/HEXADECIMAL</a:t>
                      </a:r>
                      <a:endParaRPr sz="2000" b="1">
                        <a:solidFill>
                          <a:schemeClr val="accent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128.75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2400">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10011101.11001</a:t>
                      </a:r>
                      <a:endParaRPr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BE.A7</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73"/>
          <p:cNvGrpSpPr/>
          <p:nvPr/>
        </p:nvGrpSpPr>
        <p:grpSpPr>
          <a:xfrm>
            <a:off x="6493258" y="1880663"/>
            <a:ext cx="737100" cy="737100"/>
            <a:chOff x="991075" y="1881675"/>
            <a:chExt cx="737100" cy="737100"/>
          </a:xfrm>
        </p:grpSpPr>
        <p:sp>
          <p:nvSpPr>
            <p:cNvPr id="1539" name="Google Shape;1539;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73"/>
          <p:cNvGrpSpPr/>
          <p:nvPr/>
        </p:nvGrpSpPr>
        <p:grpSpPr>
          <a:xfrm>
            <a:off x="2816208" y="1880663"/>
            <a:ext cx="737100" cy="737100"/>
            <a:chOff x="991075" y="1881675"/>
            <a:chExt cx="737100" cy="737100"/>
          </a:xfrm>
        </p:grpSpPr>
        <p:sp>
          <p:nvSpPr>
            <p:cNvPr id="1542" name="Google Shape;1542;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73"/>
          <p:cNvGrpSpPr/>
          <p:nvPr/>
        </p:nvGrpSpPr>
        <p:grpSpPr>
          <a:xfrm>
            <a:off x="4648208" y="1880663"/>
            <a:ext cx="737100" cy="737100"/>
            <a:chOff x="991075" y="1881675"/>
            <a:chExt cx="737100" cy="737100"/>
          </a:xfrm>
        </p:grpSpPr>
        <p:sp>
          <p:nvSpPr>
            <p:cNvPr id="1545" name="Google Shape;1545;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73"/>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/SOFTWARE ENGINEERING PROCESS</a:t>
            </a:r>
            <a:endParaRPr>
              <a:latin typeface="Oswald"/>
              <a:ea typeface="Oswald"/>
              <a:cs typeface="Oswald"/>
              <a:sym typeface="Oswald"/>
            </a:endParaRPr>
          </a:p>
        </p:txBody>
      </p:sp>
      <p:sp>
        <p:nvSpPr>
          <p:cNvPr id="1548" name="Google Shape;1548;p73"/>
          <p:cNvSpPr txBox="1"/>
          <p:nvPr/>
        </p:nvSpPr>
        <p:spPr>
          <a:xfrm>
            <a:off x="8819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/ANALYSIS</a:t>
            </a:r>
            <a:endParaRPr sz="2000" b="1">
              <a:solidFill>
                <a:schemeClr val="dk2"/>
              </a:solidFill>
              <a:latin typeface="Oswald"/>
              <a:ea typeface="Oswald"/>
              <a:cs typeface="Oswald"/>
              <a:sym typeface="Oswald"/>
            </a:endParaRPr>
          </a:p>
        </p:txBody>
      </p:sp>
      <p:sp>
        <p:nvSpPr>
          <p:cNvPr id="1549" name="Google Shape;1549;p73"/>
          <p:cNvSpPr txBox="1"/>
          <p:nvPr/>
        </p:nvSpPr>
        <p:spPr>
          <a:xfrm>
            <a:off x="8819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1550" name="Google Shape;1550;p73"/>
          <p:cNvSpPr txBox="1"/>
          <p:nvPr/>
        </p:nvSpPr>
        <p:spPr>
          <a:xfrm>
            <a:off x="272700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/DESIGN</a:t>
            </a:r>
            <a:endParaRPr sz="2000" b="1">
              <a:solidFill>
                <a:schemeClr val="dk2"/>
              </a:solidFill>
              <a:latin typeface="Oswald"/>
              <a:ea typeface="Oswald"/>
              <a:cs typeface="Oswald"/>
              <a:sym typeface="Oswald"/>
            </a:endParaRPr>
          </a:p>
        </p:txBody>
      </p:sp>
      <p:sp>
        <p:nvSpPr>
          <p:cNvPr id="1551" name="Google Shape;1551;p73"/>
          <p:cNvSpPr txBox="1"/>
          <p:nvPr/>
        </p:nvSpPr>
        <p:spPr>
          <a:xfrm>
            <a:off x="272700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Jupiter is the biggest planet in the System</a:t>
            </a:r>
            <a:endParaRPr>
              <a:solidFill>
                <a:schemeClr val="dk2"/>
              </a:solidFill>
              <a:latin typeface="Fira Code"/>
              <a:ea typeface="Fira Code"/>
              <a:cs typeface="Fira Code"/>
              <a:sym typeface="Fira Code"/>
            </a:endParaRPr>
          </a:p>
        </p:txBody>
      </p:sp>
      <p:sp>
        <p:nvSpPr>
          <p:cNvPr id="1552" name="Google Shape;1552;p73"/>
          <p:cNvSpPr txBox="1"/>
          <p:nvPr/>
        </p:nvSpPr>
        <p:spPr>
          <a:xfrm>
            <a:off x="4572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/CODIFICATION</a:t>
            </a:r>
            <a:endParaRPr sz="2000" b="1">
              <a:solidFill>
                <a:schemeClr val="dk2"/>
              </a:solidFill>
              <a:latin typeface="Oswald"/>
              <a:ea typeface="Oswald"/>
              <a:cs typeface="Oswald"/>
              <a:sym typeface="Oswald"/>
            </a:endParaRPr>
          </a:p>
        </p:txBody>
      </p:sp>
      <p:sp>
        <p:nvSpPr>
          <p:cNvPr id="1553" name="Google Shape;1553;p73"/>
          <p:cNvSpPr txBox="1"/>
          <p:nvPr/>
        </p:nvSpPr>
        <p:spPr>
          <a:xfrm>
            <a:off x="4572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1554" name="Google Shape;1554;p73"/>
          <p:cNvSpPr txBox="1"/>
          <p:nvPr/>
        </p:nvSpPr>
        <p:spPr>
          <a:xfrm>
            <a:off x="6417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/IMPLANTATION</a:t>
            </a:r>
            <a:endParaRPr sz="2000" b="1">
              <a:solidFill>
                <a:schemeClr val="dk2"/>
              </a:solidFill>
              <a:latin typeface="Oswald"/>
              <a:ea typeface="Oswald"/>
              <a:cs typeface="Oswald"/>
              <a:sym typeface="Oswald"/>
            </a:endParaRPr>
          </a:p>
        </p:txBody>
      </p:sp>
      <p:sp>
        <p:nvSpPr>
          <p:cNvPr id="1555" name="Google Shape;1555;p73"/>
          <p:cNvSpPr txBox="1"/>
          <p:nvPr/>
        </p:nvSpPr>
        <p:spPr>
          <a:xfrm>
            <a:off x="6417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Saturn is a gas giant with several rings</a:t>
            </a:r>
            <a:endParaRPr>
              <a:solidFill>
                <a:schemeClr val="dk2"/>
              </a:solidFill>
              <a:latin typeface="Fira Code"/>
              <a:ea typeface="Fira Code"/>
              <a:cs typeface="Fira Code"/>
              <a:sym typeface="Fira Code"/>
            </a:endParaRPr>
          </a:p>
        </p:txBody>
      </p:sp>
      <p:grpSp>
        <p:nvGrpSpPr>
          <p:cNvPr id="1556" name="Google Shape;1556;p73"/>
          <p:cNvGrpSpPr/>
          <p:nvPr/>
        </p:nvGrpSpPr>
        <p:grpSpPr>
          <a:xfrm>
            <a:off x="6657289" y="2044710"/>
            <a:ext cx="409037" cy="409005"/>
            <a:chOff x="8245271" y="3758147"/>
            <a:chExt cx="409037" cy="409005"/>
          </a:xfrm>
        </p:grpSpPr>
        <p:sp>
          <p:nvSpPr>
            <p:cNvPr id="1557" name="Google Shape;1557;p73"/>
            <p:cNvSpPr/>
            <p:nvPr/>
          </p:nvSpPr>
          <p:spPr>
            <a:xfrm>
              <a:off x="8432868" y="3843637"/>
              <a:ext cx="196242" cy="66329"/>
            </a:xfrm>
            <a:custGeom>
              <a:avLst/>
              <a:gdLst/>
              <a:ahLst/>
              <a:cxnLst/>
              <a:rect l="l" t="t" r="r" b="b"/>
              <a:pathLst>
                <a:path w="6861" h="2319" extrusionOk="0">
                  <a:moveTo>
                    <a:pt x="580" y="1"/>
                  </a:moveTo>
                  <a:lnTo>
                    <a:pt x="1" y="2318"/>
                  </a:lnTo>
                  <a:lnTo>
                    <a:pt x="6860" y="1739"/>
                  </a:lnTo>
                  <a:lnTo>
                    <a:pt x="6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3"/>
            <p:cNvSpPr/>
            <p:nvPr/>
          </p:nvSpPr>
          <p:spPr>
            <a:xfrm>
              <a:off x="8273129" y="3843637"/>
              <a:ext cx="176334" cy="66329"/>
            </a:xfrm>
            <a:custGeom>
              <a:avLst/>
              <a:gdLst/>
              <a:ahLst/>
              <a:cxnLst/>
              <a:rect l="l" t="t" r="r" b="b"/>
              <a:pathLst>
                <a:path w="6165" h="2319" extrusionOk="0">
                  <a:moveTo>
                    <a:pt x="0" y="1"/>
                  </a:moveTo>
                  <a:lnTo>
                    <a:pt x="0" y="1739"/>
                  </a:lnTo>
                  <a:lnTo>
                    <a:pt x="6165" y="2318"/>
                  </a:ln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8432868" y="3893376"/>
              <a:ext cx="196242" cy="188262"/>
            </a:xfrm>
            <a:custGeom>
              <a:avLst/>
              <a:gdLst/>
              <a:ahLst/>
              <a:cxnLst/>
              <a:rect l="l" t="t" r="r" b="b"/>
              <a:pathLst>
                <a:path w="6861" h="6582" extrusionOk="0">
                  <a:moveTo>
                    <a:pt x="580" y="0"/>
                  </a:moveTo>
                  <a:lnTo>
                    <a:pt x="1" y="6582"/>
                  </a:lnTo>
                  <a:lnTo>
                    <a:pt x="1" y="6582"/>
                  </a:lnTo>
                  <a:lnTo>
                    <a:pt x="6860" y="6002"/>
                  </a:lnTo>
                  <a:lnTo>
                    <a:pt x="6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8273129" y="3893376"/>
              <a:ext cx="176334" cy="188262"/>
            </a:xfrm>
            <a:custGeom>
              <a:avLst/>
              <a:gdLst/>
              <a:ahLst/>
              <a:cxnLst/>
              <a:rect l="l" t="t" r="r" b="b"/>
              <a:pathLst>
                <a:path w="6165" h="6582" extrusionOk="0">
                  <a:moveTo>
                    <a:pt x="0" y="0"/>
                  </a:moveTo>
                  <a:lnTo>
                    <a:pt x="0" y="6002"/>
                  </a:lnTo>
                  <a:lnTo>
                    <a:pt x="6165" y="6582"/>
                  </a:lnTo>
                  <a:lnTo>
                    <a:pt x="61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3"/>
            <p:cNvSpPr/>
            <p:nvPr/>
          </p:nvSpPr>
          <p:spPr>
            <a:xfrm>
              <a:off x="8432868" y="4065042"/>
              <a:ext cx="196242" cy="66301"/>
            </a:xfrm>
            <a:custGeom>
              <a:avLst/>
              <a:gdLst/>
              <a:ahLst/>
              <a:cxnLst/>
              <a:rect l="l" t="t" r="r" b="b"/>
              <a:pathLst>
                <a:path w="6861" h="2318" extrusionOk="0">
                  <a:moveTo>
                    <a:pt x="580" y="0"/>
                  </a:moveTo>
                  <a:lnTo>
                    <a:pt x="1" y="2318"/>
                  </a:lnTo>
                  <a:lnTo>
                    <a:pt x="1" y="2318"/>
                  </a:lnTo>
                  <a:lnTo>
                    <a:pt x="6860" y="1738"/>
                  </a:lnTo>
                  <a:lnTo>
                    <a:pt x="6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8273129" y="4065042"/>
              <a:ext cx="176334" cy="66301"/>
            </a:xfrm>
            <a:custGeom>
              <a:avLst/>
              <a:gdLst/>
              <a:ahLst/>
              <a:cxnLst/>
              <a:rect l="l" t="t" r="r" b="b"/>
              <a:pathLst>
                <a:path w="6165" h="2318" extrusionOk="0">
                  <a:moveTo>
                    <a:pt x="0" y="0"/>
                  </a:moveTo>
                  <a:lnTo>
                    <a:pt x="0" y="1738"/>
                  </a:lnTo>
                  <a:lnTo>
                    <a:pt x="6165" y="2318"/>
                  </a:lnTo>
                  <a:lnTo>
                    <a:pt x="61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8432868" y="4114752"/>
              <a:ext cx="221441" cy="52400"/>
            </a:xfrm>
            <a:custGeom>
              <a:avLst/>
              <a:gdLst/>
              <a:ahLst/>
              <a:cxnLst/>
              <a:rect l="l" t="t" r="r" b="b"/>
              <a:pathLst>
                <a:path w="7742" h="1832" extrusionOk="0">
                  <a:moveTo>
                    <a:pt x="580" y="0"/>
                  </a:moveTo>
                  <a:lnTo>
                    <a:pt x="1" y="858"/>
                  </a:lnTo>
                  <a:lnTo>
                    <a:pt x="580" y="1831"/>
                  </a:lnTo>
                  <a:lnTo>
                    <a:pt x="7741" y="1831"/>
                  </a:lnTo>
                  <a:lnTo>
                    <a:pt x="7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8245271" y="4114752"/>
              <a:ext cx="204193" cy="52400"/>
            </a:xfrm>
            <a:custGeom>
              <a:avLst/>
              <a:gdLst/>
              <a:ahLst/>
              <a:cxnLst/>
              <a:rect l="l" t="t" r="r" b="b"/>
              <a:pathLst>
                <a:path w="7139" h="1832" extrusionOk="0">
                  <a:moveTo>
                    <a:pt x="1" y="0"/>
                  </a:moveTo>
                  <a:lnTo>
                    <a:pt x="1" y="1831"/>
                  </a:lnTo>
                  <a:lnTo>
                    <a:pt x="7139" y="1831"/>
                  </a:lnTo>
                  <a:lnTo>
                    <a:pt x="71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8432868" y="3758147"/>
              <a:ext cx="129941" cy="254562"/>
            </a:xfrm>
            <a:custGeom>
              <a:avLst/>
              <a:gdLst/>
              <a:ahLst/>
              <a:cxnLst/>
              <a:rect l="l" t="t" r="r" b="b"/>
              <a:pathLst>
                <a:path w="4543" h="8900" extrusionOk="0">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8336081" y="3758147"/>
              <a:ext cx="113380" cy="254562"/>
            </a:xfrm>
            <a:custGeom>
              <a:avLst/>
              <a:gdLst/>
              <a:ahLst/>
              <a:cxnLst/>
              <a:rect l="l" t="t" r="r" b="b"/>
              <a:pathLst>
                <a:path w="3964" h="8900" extrusionOk="0">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8438846" y="3885396"/>
              <a:ext cx="21881" cy="44448"/>
            </a:xfrm>
            <a:custGeom>
              <a:avLst/>
              <a:gdLst/>
              <a:ahLst/>
              <a:cxnLst/>
              <a:rect l="l" t="t" r="r" b="b"/>
              <a:pathLst>
                <a:path w="765"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8432868" y="3830395"/>
              <a:ext cx="49740" cy="68961"/>
            </a:xfrm>
            <a:custGeom>
              <a:avLst/>
              <a:gdLst/>
              <a:ahLst/>
              <a:cxnLst/>
              <a:rect l="l" t="t" r="r" b="b"/>
              <a:pathLst>
                <a:path w="1739" h="2411" extrusionOk="0">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3"/>
            <p:cNvSpPr/>
            <p:nvPr/>
          </p:nvSpPr>
          <p:spPr>
            <a:xfrm>
              <a:off x="8416308" y="3830395"/>
              <a:ext cx="33150" cy="68961"/>
            </a:xfrm>
            <a:custGeom>
              <a:avLst/>
              <a:gdLst/>
              <a:ahLst/>
              <a:cxnLst/>
              <a:rect l="l" t="t" r="r" b="b"/>
              <a:pathLst>
                <a:path w="1159" h="2411" extrusionOk="0">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73"/>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71" name="Google Shape;1571;p73"/>
          <p:cNvGrpSpPr/>
          <p:nvPr/>
        </p:nvGrpSpPr>
        <p:grpSpPr>
          <a:xfrm>
            <a:off x="299286" y="189025"/>
            <a:ext cx="133205" cy="119344"/>
            <a:chOff x="222150" y="185025"/>
            <a:chExt cx="170100" cy="152400"/>
          </a:xfrm>
        </p:grpSpPr>
        <p:cxnSp>
          <p:nvCxnSpPr>
            <p:cNvPr id="1572" name="Google Shape;1572;p7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3" name="Google Shape;1573;p7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4" name="Google Shape;1574;p7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75" name="Google Shape;1575;p73"/>
          <p:cNvGrpSpPr/>
          <p:nvPr/>
        </p:nvGrpSpPr>
        <p:grpSpPr>
          <a:xfrm>
            <a:off x="286625" y="3999999"/>
            <a:ext cx="145867" cy="958251"/>
            <a:chOff x="286625" y="3923799"/>
            <a:chExt cx="145867" cy="958251"/>
          </a:xfrm>
        </p:grpSpPr>
        <p:sp>
          <p:nvSpPr>
            <p:cNvPr id="1576" name="Google Shape;1576;p7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73"/>
            <p:cNvGrpSpPr/>
            <p:nvPr/>
          </p:nvGrpSpPr>
          <p:grpSpPr>
            <a:xfrm>
              <a:off x="298112" y="4342643"/>
              <a:ext cx="110182" cy="126862"/>
              <a:chOff x="281100" y="2027800"/>
              <a:chExt cx="140700" cy="162000"/>
            </a:xfrm>
          </p:grpSpPr>
          <p:sp>
            <p:nvSpPr>
              <p:cNvPr id="1578" name="Google Shape;1578;p7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73"/>
              <p:cNvGrpSpPr/>
              <p:nvPr/>
            </p:nvGrpSpPr>
            <p:grpSpPr>
              <a:xfrm>
                <a:off x="308875" y="2088450"/>
                <a:ext cx="85200" cy="40700"/>
                <a:chOff x="308875" y="2087000"/>
                <a:chExt cx="85200" cy="40700"/>
              </a:xfrm>
            </p:grpSpPr>
            <p:cxnSp>
              <p:nvCxnSpPr>
                <p:cNvPr id="1580" name="Google Shape;1580;p7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7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82" name="Google Shape;1582;p73"/>
            <p:cNvGrpSpPr/>
            <p:nvPr/>
          </p:nvGrpSpPr>
          <p:grpSpPr>
            <a:xfrm>
              <a:off x="286625" y="3923799"/>
              <a:ext cx="133200" cy="133200"/>
              <a:chOff x="286625" y="3648899"/>
              <a:chExt cx="133200" cy="133200"/>
            </a:xfrm>
          </p:grpSpPr>
          <p:sp>
            <p:nvSpPr>
              <p:cNvPr id="1583" name="Google Shape;1583;p7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5" name="Google Shape;1585;p73">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586" name="Google Shape;1586;p73"/>
          <p:cNvCxnSpPr/>
          <p:nvPr/>
        </p:nvCxnSpPr>
        <p:spPr>
          <a:xfrm>
            <a:off x="1885663" y="2249213"/>
            <a:ext cx="740100" cy="0"/>
          </a:xfrm>
          <a:prstGeom prst="straightConnector1">
            <a:avLst/>
          </a:prstGeom>
          <a:noFill/>
          <a:ln w="9525" cap="flat" cmpd="sng">
            <a:solidFill>
              <a:schemeClr val="dk2"/>
            </a:solidFill>
            <a:prstDash val="solid"/>
            <a:round/>
            <a:headEnd type="none" w="med" len="med"/>
            <a:tailEnd type="stealth" w="med" len="med"/>
          </a:ln>
        </p:spPr>
      </p:cxnSp>
      <p:grpSp>
        <p:nvGrpSpPr>
          <p:cNvPr id="1587" name="Google Shape;1587;p73"/>
          <p:cNvGrpSpPr/>
          <p:nvPr/>
        </p:nvGrpSpPr>
        <p:grpSpPr>
          <a:xfrm>
            <a:off x="4813898" y="2070892"/>
            <a:ext cx="405719" cy="356642"/>
            <a:chOff x="4798486" y="3178164"/>
            <a:chExt cx="405719" cy="356642"/>
          </a:xfrm>
        </p:grpSpPr>
        <p:sp>
          <p:nvSpPr>
            <p:cNvPr id="1588" name="Google Shape;1588;p73"/>
            <p:cNvSpPr/>
            <p:nvPr/>
          </p:nvSpPr>
          <p:spPr>
            <a:xfrm>
              <a:off x="5063650" y="3263654"/>
              <a:ext cx="140553" cy="271152"/>
            </a:xfrm>
            <a:custGeom>
              <a:avLst/>
              <a:gdLst/>
              <a:ahLst/>
              <a:cxnLst/>
              <a:rect l="l" t="t" r="r" b="b"/>
              <a:pathLst>
                <a:path w="4914" h="9480" extrusionOk="0">
                  <a:moveTo>
                    <a:pt x="0" y="1"/>
                  </a:moveTo>
                  <a:lnTo>
                    <a:pt x="487" y="9479"/>
                  </a:lnTo>
                  <a:lnTo>
                    <a:pt x="4913" y="9479"/>
                  </a:lnTo>
                  <a:lnTo>
                    <a:pt x="4913"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a:off x="4986083" y="3263654"/>
              <a:ext cx="91499" cy="271152"/>
            </a:xfrm>
            <a:custGeom>
              <a:avLst/>
              <a:gdLst/>
              <a:ahLst/>
              <a:cxnLst/>
              <a:rect l="l" t="t" r="r" b="b"/>
              <a:pathLst>
                <a:path w="3199" h="9480" extrusionOk="0">
                  <a:moveTo>
                    <a:pt x="1" y="1"/>
                  </a:moveTo>
                  <a:lnTo>
                    <a:pt x="580" y="9479"/>
                  </a:lnTo>
                  <a:lnTo>
                    <a:pt x="3199" y="9479"/>
                  </a:lnTo>
                  <a:lnTo>
                    <a:pt x="3199"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3"/>
            <p:cNvSpPr/>
            <p:nvPr/>
          </p:nvSpPr>
          <p:spPr>
            <a:xfrm>
              <a:off x="4798486" y="3263654"/>
              <a:ext cx="204193" cy="271152"/>
            </a:xfrm>
            <a:custGeom>
              <a:avLst/>
              <a:gdLst/>
              <a:ahLst/>
              <a:cxnLst/>
              <a:rect l="l" t="t" r="r" b="b"/>
              <a:pathLst>
                <a:path w="7139" h="9480" extrusionOk="0">
                  <a:moveTo>
                    <a:pt x="7139" y="1"/>
                  </a:moveTo>
                  <a:lnTo>
                    <a:pt x="1" y="580"/>
                  </a:lnTo>
                  <a:lnTo>
                    <a:pt x="1" y="9479"/>
                  </a:lnTo>
                  <a:lnTo>
                    <a:pt x="7139" y="9479"/>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3"/>
            <p:cNvSpPr/>
            <p:nvPr/>
          </p:nvSpPr>
          <p:spPr>
            <a:xfrm>
              <a:off x="4986083" y="3178164"/>
              <a:ext cx="218123" cy="102111"/>
            </a:xfrm>
            <a:custGeom>
              <a:avLst/>
              <a:gdLst/>
              <a:ahLst/>
              <a:cxnLst/>
              <a:rect l="l" t="t" r="r" b="b"/>
              <a:pathLst>
                <a:path w="7626" h="3570" extrusionOk="0">
                  <a:moveTo>
                    <a:pt x="580" y="0"/>
                  </a:moveTo>
                  <a:lnTo>
                    <a:pt x="1" y="1831"/>
                  </a:lnTo>
                  <a:lnTo>
                    <a:pt x="580" y="3569"/>
                  </a:lnTo>
                  <a:lnTo>
                    <a:pt x="7625" y="3569"/>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3"/>
            <p:cNvSpPr/>
            <p:nvPr/>
          </p:nvSpPr>
          <p:spPr>
            <a:xfrm>
              <a:off x="4798486" y="3178164"/>
              <a:ext cx="204193" cy="102111"/>
            </a:xfrm>
            <a:custGeom>
              <a:avLst/>
              <a:gdLst/>
              <a:ahLst/>
              <a:cxnLst/>
              <a:rect l="l" t="t" r="r" b="b"/>
              <a:pathLst>
                <a:path w="7139" h="3570" extrusionOk="0">
                  <a:moveTo>
                    <a:pt x="1" y="0"/>
                  </a:moveTo>
                  <a:lnTo>
                    <a:pt x="1" y="3569"/>
                  </a:lnTo>
                  <a:lnTo>
                    <a:pt x="7139" y="3569"/>
                  </a:lnTo>
                  <a:lnTo>
                    <a:pt x="7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3"/>
            <p:cNvSpPr/>
            <p:nvPr/>
          </p:nvSpPr>
          <p:spPr>
            <a:xfrm>
              <a:off x="4836955"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3"/>
            <p:cNvSpPr/>
            <p:nvPr/>
          </p:nvSpPr>
          <p:spPr>
            <a:xfrm>
              <a:off x="4886664"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3"/>
            <p:cNvSpPr/>
            <p:nvPr/>
          </p:nvSpPr>
          <p:spPr>
            <a:xfrm>
              <a:off x="4939033"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3"/>
            <p:cNvSpPr/>
            <p:nvPr/>
          </p:nvSpPr>
          <p:spPr>
            <a:xfrm>
              <a:off x="5013912" y="3421421"/>
              <a:ext cx="27887" cy="21910"/>
            </a:xfrm>
            <a:custGeom>
              <a:avLst/>
              <a:gdLst/>
              <a:ahLst/>
              <a:cxnLst/>
              <a:rect l="l" t="t" r="r" b="b"/>
              <a:pathLst>
                <a:path w="975" h="766" extrusionOk="0">
                  <a:moveTo>
                    <a:pt x="1" y="0"/>
                  </a:moveTo>
                  <a:lnTo>
                    <a:pt x="1" y="765"/>
                  </a:lnTo>
                  <a:lnTo>
                    <a:pt x="974" y="765"/>
                  </a:lnTo>
                  <a:lnTo>
                    <a:pt x="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3"/>
            <p:cNvSpPr/>
            <p:nvPr/>
          </p:nvSpPr>
          <p:spPr>
            <a:xfrm>
              <a:off x="4836955" y="3421421"/>
              <a:ext cx="151822" cy="21910"/>
            </a:xfrm>
            <a:custGeom>
              <a:avLst/>
              <a:gdLst/>
              <a:ahLst/>
              <a:cxnLst/>
              <a:rect l="l" t="t" r="r" b="b"/>
              <a:pathLst>
                <a:path w="5308" h="766" extrusionOk="0">
                  <a:moveTo>
                    <a:pt x="0" y="0"/>
                  </a:moveTo>
                  <a:lnTo>
                    <a:pt x="0" y="765"/>
                  </a:lnTo>
                  <a:lnTo>
                    <a:pt x="5307" y="765"/>
                  </a:lnTo>
                  <a:lnTo>
                    <a:pt x="5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3"/>
            <p:cNvSpPr/>
            <p:nvPr/>
          </p:nvSpPr>
          <p:spPr>
            <a:xfrm>
              <a:off x="5013912" y="3319341"/>
              <a:ext cx="27887" cy="24541"/>
            </a:xfrm>
            <a:custGeom>
              <a:avLst/>
              <a:gdLst/>
              <a:ahLst/>
              <a:cxnLst/>
              <a:rect l="l" t="t" r="r" b="b"/>
              <a:pathLst>
                <a:path w="975" h="858" extrusionOk="0">
                  <a:moveTo>
                    <a:pt x="1" y="1"/>
                  </a:moveTo>
                  <a:lnTo>
                    <a:pt x="1" y="858"/>
                  </a:lnTo>
                  <a:lnTo>
                    <a:pt x="974" y="85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3"/>
            <p:cNvSpPr/>
            <p:nvPr/>
          </p:nvSpPr>
          <p:spPr>
            <a:xfrm>
              <a:off x="4836955" y="3319341"/>
              <a:ext cx="151822" cy="24541"/>
            </a:xfrm>
            <a:custGeom>
              <a:avLst/>
              <a:gdLst/>
              <a:ahLst/>
              <a:cxnLst/>
              <a:rect l="l" t="t" r="r" b="b"/>
              <a:pathLst>
                <a:path w="5308" h="858" extrusionOk="0">
                  <a:moveTo>
                    <a:pt x="0" y="1"/>
                  </a:moveTo>
                  <a:lnTo>
                    <a:pt x="0" y="858"/>
                  </a:lnTo>
                  <a:lnTo>
                    <a:pt x="5307" y="858"/>
                  </a:lnTo>
                  <a:lnTo>
                    <a:pt x="5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3"/>
            <p:cNvSpPr/>
            <p:nvPr/>
          </p:nvSpPr>
          <p:spPr>
            <a:xfrm>
              <a:off x="4836955" y="3371711"/>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3"/>
            <p:cNvSpPr/>
            <p:nvPr/>
          </p:nvSpPr>
          <p:spPr>
            <a:xfrm>
              <a:off x="4836955" y="3471130"/>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3"/>
            <p:cNvSpPr/>
            <p:nvPr/>
          </p:nvSpPr>
          <p:spPr>
            <a:xfrm>
              <a:off x="5115990" y="337171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3"/>
            <p:cNvSpPr/>
            <p:nvPr/>
          </p:nvSpPr>
          <p:spPr>
            <a:xfrm>
              <a:off x="5115990" y="342142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3"/>
            <p:cNvSpPr/>
            <p:nvPr/>
          </p:nvSpPr>
          <p:spPr>
            <a:xfrm>
              <a:off x="5115990" y="3319341"/>
              <a:ext cx="49768" cy="24541"/>
            </a:xfrm>
            <a:custGeom>
              <a:avLst/>
              <a:gdLst/>
              <a:ahLst/>
              <a:cxnLst/>
              <a:rect l="l" t="t" r="r" b="b"/>
              <a:pathLst>
                <a:path w="1740" h="858"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3"/>
            <p:cNvSpPr/>
            <p:nvPr/>
          </p:nvSpPr>
          <p:spPr>
            <a:xfrm>
              <a:off x="5115990" y="3471130"/>
              <a:ext cx="49768" cy="24570"/>
            </a:xfrm>
            <a:custGeom>
              <a:avLst/>
              <a:gdLst/>
              <a:ahLst/>
              <a:cxnLst/>
              <a:rect l="l" t="t" r="r" b="b"/>
              <a:pathLst>
                <a:path w="1740" h="859"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4994692" y="3371711"/>
              <a:ext cx="47108" cy="21910"/>
            </a:xfrm>
            <a:custGeom>
              <a:avLst/>
              <a:gdLst/>
              <a:ahLst/>
              <a:cxnLst/>
              <a:rect l="l" t="t" r="r" b="b"/>
              <a:pathLst>
                <a:path w="1647" h="766" extrusionOk="0">
                  <a:moveTo>
                    <a:pt x="279" y="0"/>
                  </a:moveTo>
                  <a:lnTo>
                    <a:pt x="1" y="394"/>
                  </a:lnTo>
                  <a:lnTo>
                    <a:pt x="279" y="765"/>
                  </a:lnTo>
                  <a:lnTo>
                    <a:pt x="1646" y="765"/>
                  </a:lnTo>
                  <a:lnTo>
                    <a:pt x="1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4994692" y="3471130"/>
              <a:ext cx="47108" cy="24570"/>
            </a:xfrm>
            <a:custGeom>
              <a:avLst/>
              <a:gdLst/>
              <a:ahLst/>
              <a:cxnLst/>
              <a:rect l="l" t="t" r="r" b="b"/>
              <a:pathLst>
                <a:path w="1647" h="859" extrusionOk="0">
                  <a:moveTo>
                    <a:pt x="279" y="1"/>
                  </a:moveTo>
                  <a:lnTo>
                    <a:pt x="1" y="395"/>
                  </a:lnTo>
                  <a:lnTo>
                    <a:pt x="279" y="858"/>
                  </a:lnTo>
                  <a:lnTo>
                    <a:pt x="1646" y="858"/>
                  </a:lnTo>
                  <a:lnTo>
                    <a:pt x="1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3"/>
            <p:cNvSpPr/>
            <p:nvPr/>
          </p:nvSpPr>
          <p:spPr>
            <a:xfrm>
              <a:off x="4889295" y="3371711"/>
              <a:ext cx="113380" cy="21910"/>
            </a:xfrm>
            <a:custGeom>
              <a:avLst/>
              <a:gdLst/>
              <a:ahLst/>
              <a:cxnLst/>
              <a:rect l="l" t="t" r="r" b="b"/>
              <a:pathLst>
                <a:path w="3964" h="766" extrusionOk="0">
                  <a:moveTo>
                    <a:pt x="1" y="0"/>
                  </a:moveTo>
                  <a:lnTo>
                    <a:pt x="1" y="765"/>
                  </a:lnTo>
                  <a:lnTo>
                    <a:pt x="3964" y="765"/>
                  </a:lnTo>
                  <a:lnTo>
                    <a:pt x="39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3"/>
            <p:cNvSpPr/>
            <p:nvPr/>
          </p:nvSpPr>
          <p:spPr>
            <a:xfrm>
              <a:off x="4889295" y="3471130"/>
              <a:ext cx="113380" cy="24570"/>
            </a:xfrm>
            <a:custGeom>
              <a:avLst/>
              <a:gdLst/>
              <a:ahLst/>
              <a:cxnLst/>
              <a:rect l="l" t="t" r="r" b="b"/>
              <a:pathLst>
                <a:path w="3964" h="859" extrusionOk="0">
                  <a:moveTo>
                    <a:pt x="1" y="1"/>
                  </a:moveTo>
                  <a:lnTo>
                    <a:pt x="1" y="858"/>
                  </a:lnTo>
                  <a:lnTo>
                    <a:pt x="3964" y="858"/>
                  </a:lnTo>
                  <a:lnTo>
                    <a:pt x="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73"/>
          <p:cNvGrpSpPr/>
          <p:nvPr/>
        </p:nvGrpSpPr>
        <p:grpSpPr>
          <a:xfrm>
            <a:off x="2980257" y="2046040"/>
            <a:ext cx="409003" cy="406345"/>
            <a:chOff x="2213404" y="2545811"/>
            <a:chExt cx="409003" cy="406345"/>
          </a:xfrm>
        </p:grpSpPr>
        <p:sp>
          <p:nvSpPr>
            <p:cNvPr id="1611" name="Google Shape;1611;p73"/>
            <p:cNvSpPr/>
            <p:nvPr/>
          </p:nvSpPr>
          <p:spPr>
            <a:xfrm>
              <a:off x="2401001" y="2642570"/>
              <a:ext cx="124650" cy="259882"/>
            </a:xfrm>
            <a:custGeom>
              <a:avLst/>
              <a:gdLst/>
              <a:ahLst/>
              <a:cxnLst/>
              <a:rect l="l" t="t" r="r" b="b"/>
              <a:pathLst>
                <a:path w="4358" h="9086" extrusionOk="0">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3"/>
            <p:cNvSpPr/>
            <p:nvPr/>
          </p:nvSpPr>
          <p:spPr>
            <a:xfrm>
              <a:off x="2310191" y="2642570"/>
              <a:ext cx="107402" cy="259882"/>
            </a:xfrm>
            <a:custGeom>
              <a:avLst/>
              <a:gdLst/>
              <a:ahLst/>
              <a:cxnLst/>
              <a:rect l="l" t="t" r="r" b="b"/>
              <a:pathLst>
                <a:path w="3755" h="9086" extrusionOk="0">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3"/>
            <p:cNvSpPr/>
            <p:nvPr/>
          </p:nvSpPr>
          <p:spPr>
            <a:xfrm>
              <a:off x="2406950" y="2545811"/>
              <a:ext cx="21910" cy="63669"/>
            </a:xfrm>
            <a:custGeom>
              <a:avLst/>
              <a:gdLst/>
              <a:ahLst/>
              <a:cxnLst/>
              <a:rect l="l" t="t" r="r" b="b"/>
              <a:pathLst>
                <a:path w="766" h="2226" extrusionOk="0">
                  <a:moveTo>
                    <a:pt x="1" y="0"/>
                  </a:moveTo>
                  <a:lnTo>
                    <a:pt x="1" y="2225"/>
                  </a:lnTo>
                  <a:lnTo>
                    <a:pt x="766" y="2225"/>
                  </a:lnTo>
                  <a:lnTo>
                    <a:pt x="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2304213" y="2567691"/>
              <a:ext cx="53058" cy="66301"/>
            </a:xfrm>
            <a:custGeom>
              <a:avLst/>
              <a:gdLst/>
              <a:ahLst/>
              <a:cxnLst/>
              <a:rect l="l" t="t" r="r" b="b"/>
              <a:pathLst>
                <a:path w="1855" h="2318" extrusionOk="0">
                  <a:moveTo>
                    <a:pt x="789" y="0"/>
                  </a:moveTo>
                  <a:lnTo>
                    <a:pt x="1" y="394"/>
                  </a:lnTo>
                  <a:lnTo>
                    <a:pt x="1160" y="2318"/>
                  </a:lnTo>
                  <a:lnTo>
                    <a:pt x="1855" y="1947"/>
                  </a:lnTo>
                  <a:lnTo>
                    <a:pt x="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2235284" y="2639939"/>
              <a:ext cx="66329" cy="52371"/>
            </a:xfrm>
            <a:custGeom>
              <a:avLst/>
              <a:gdLst/>
              <a:ahLst/>
              <a:cxnLst/>
              <a:rect l="l" t="t" r="r" b="b"/>
              <a:pathLst>
                <a:path w="2319" h="1831" extrusionOk="0">
                  <a:moveTo>
                    <a:pt x="395" y="0"/>
                  </a:moveTo>
                  <a:lnTo>
                    <a:pt x="1" y="672"/>
                  </a:lnTo>
                  <a:lnTo>
                    <a:pt x="1947" y="1831"/>
                  </a:lnTo>
                  <a:lnTo>
                    <a:pt x="2318" y="1066"/>
                  </a:lnTo>
                  <a:lnTo>
                    <a:pt x="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2213404" y="2739358"/>
              <a:ext cx="63669" cy="21910"/>
            </a:xfrm>
            <a:custGeom>
              <a:avLst/>
              <a:gdLst/>
              <a:ahLst/>
              <a:cxnLst/>
              <a:rect l="l" t="t" r="r" b="b"/>
              <a:pathLst>
                <a:path w="2226" h="766" extrusionOk="0">
                  <a:moveTo>
                    <a:pt x="1" y="0"/>
                  </a:moveTo>
                  <a:lnTo>
                    <a:pt x="1" y="765"/>
                  </a:lnTo>
                  <a:lnTo>
                    <a:pt x="2226" y="765"/>
                  </a:lnTo>
                  <a:lnTo>
                    <a:pt x="2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2235284" y="2810948"/>
              <a:ext cx="66329" cy="52400"/>
            </a:xfrm>
            <a:custGeom>
              <a:avLst/>
              <a:gdLst/>
              <a:ahLst/>
              <a:cxnLst/>
              <a:rect l="l" t="t" r="r" b="b"/>
              <a:pathLst>
                <a:path w="2319" h="1832" extrusionOk="0">
                  <a:moveTo>
                    <a:pt x="1947" y="0"/>
                  </a:moveTo>
                  <a:lnTo>
                    <a:pt x="1" y="1066"/>
                  </a:lnTo>
                  <a:lnTo>
                    <a:pt x="395" y="1831"/>
                  </a:lnTo>
                  <a:lnTo>
                    <a:pt x="2318" y="672"/>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2533568" y="2810948"/>
              <a:ext cx="66301" cy="52400"/>
            </a:xfrm>
            <a:custGeom>
              <a:avLst/>
              <a:gdLst/>
              <a:ahLst/>
              <a:cxnLst/>
              <a:rect l="l" t="t" r="r" b="b"/>
              <a:pathLst>
                <a:path w="2318" h="1832" extrusionOk="0">
                  <a:moveTo>
                    <a:pt x="394" y="0"/>
                  </a:moveTo>
                  <a:lnTo>
                    <a:pt x="0" y="672"/>
                  </a:lnTo>
                  <a:lnTo>
                    <a:pt x="1947" y="1831"/>
                  </a:lnTo>
                  <a:lnTo>
                    <a:pt x="2318" y="1066"/>
                  </a:lnTo>
                  <a:lnTo>
                    <a:pt x="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3"/>
            <p:cNvSpPr/>
            <p:nvPr/>
          </p:nvSpPr>
          <p:spPr>
            <a:xfrm>
              <a:off x="2558766" y="2739358"/>
              <a:ext cx="63641" cy="21910"/>
            </a:xfrm>
            <a:custGeom>
              <a:avLst/>
              <a:gdLst/>
              <a:ahLst/>
              <a:cxnLst/>
              <a:rect l="l" t="t" r="r" b="b"/>
              <a:pathLst>
                <a:path w="2225" h="766" extrusionOk="0">
                  <a:moveTo>
                    <a:pt x="0" y="0"/>
                  </a:moveTo>
                  <a:lnTo>
                    <a:pt x="0" y="765"/>
                  </a:lnTo>
                  <a:lnTo>
                    <a:pt x="2225" y="765"/>
                  </a:lnTo>
                  <a:lnTo>
                    <a:pt x="2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3"/>
            <p:cNvSpPr/>
            <p:nvPr/>
          </p:nvSpPr>
          <p:spPr>
            <a:xfrm>
              <a:off x="2533568" y="2637279"/>
              <a:ext cx="66301" cy="52400"/>
            </a:xfrm>
            <a:custGeom>
              <a:avLst/>
              <a:gdLst/>
              <a:ahLst/>
              <a:cxnLst/>
              <a:rect l="l" t="t" r="r" b="b"/>
              <a:pathLst>
                <a:path w="2318" h="1832" extrusionOk="0">
                  <a:moveTo>
                    <a:pt x="1947" y="0"/>
                  </a:moveTo>
                  <a:lnTo>
                    <a:pt x="0" y="1159"/>
                  </a:lnTo>
                  <a:lnTo>
                    <a:pt x="394" y="1831"/>
                  </a:lnTo>
                  <a:lnTo>
                    <a:pt x="2318" y="765"/>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2478539" y="2567691"/>
              <a:ext cx="52400" cy="66301"/>
            </a:xfrm>
            <a:custGeom>
              <a:avLst/>
              <a:gdLst/>
              <a:ahLst/>
              <a:cxnLst/>
              <a:rect l="l" t="t" r="r" b="b"/>
              <a:pathLst>
                <a:path w="1832" h="2318" extrusionOk="0">
                  <a:moveTo>
                    <a:pt x="1067" y="0"/>
                  </a:moveTo>
                  <a:lnTo>
                    <a:pt x="1" y="1947"/>
                  </a:lnTo>
                  <a:lnTo>
                    <a:pt x="673" y="2318"/>
                  </a:lnTo>
                  <a:lnTo>
                    <a:pt x="1832" y="394"/>
                  </a:lnTo>
                  <a:lnTo>
                    <a:pt x="1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3"/>
            <p:cNvSpPr/>
            <p:nvPr/>
          </p:nvSpPr>
          <p:spPr>
            <a:xfrm>
              <a:off x="2381780" y="2714160"/>
              <a:ext cx="71621" cy="188290"/>
            </a:xfrm>
            <a:custGeom>
              <a:avLst/>
              <a:gdLst/>
              <a:ahLst/>
              <a:cxnLst/>
              <a:rect l="l" t="t" r="r" b="b"/>
              <a:pathLst>
                <a:path w="2504" h="6583" extrusionOk="0">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2401001" y="2885856"/>
              <a:ext cx="80230" cy="66301"/>
            </a:xfrm>
            <a:custGeom>
              <a:avLst/>
              <a:gdLst/>
              <a:ahLst/>
              <a:cxnLst/>
              <a:rect l="l" t="t" r="r" b="b"/>
              <a:pathLst>
                <a:path w="2805" h="2318" extrusionOk="0">
                  <a:moveTo>
                    <a:pt x="580" y="0"/>
                  </a:moveTo>
                  <a:lnTo>
                    <a:pt x="0" y="1159"/>
                  </a:lnTo>
                  <a:lnTo>
                    <a:pt x="580" y="2318"/>
                  </a:lnTo>
                  <a:lnTo>
                    <a:pt x="2805" y="2318"/>
                  </a:lnTo>
                  <a:lnTo>
                    <a:pt x="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2353923" y="2885856"/>
              <a:ext cx="63669" cy="66301"/>
            </a:xfrm>
            <a:custGeom>
              <a:avLst/>
              <a:gdLst/>
              <a:ahLst/>
              <a:cxnLst/>
              <a:rect l="l" t="t" r="r" b="b"/>
              <a:pathLst>
                <a:path w="2226" h="2318" extrusionOk="0">
                  <a:moveTo>
                    <a:pt x="1" y="0"/>
                  </a:moveTo>
                  <a:lnTo>
                    <a:pt x="1" y="2318"/>
                  </a:lnTo>
                  <a:lnTo>
                    <a:pt x="2226" y="2318"/>
                  </a:lnTo>
                  <a:lnTo>
                    <a:pt x="2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3"/>
          <p:cNvGrpSpPr/>
          <p:nvPr/>
        </p:nvGrpSpPr>
        <p:grpSpPr>
          <a:xfrm>
            <a:off x="958146" y="1880663"/>
            <a:ext cx="737100" cy="737100"/>
            <a:chOff x="991075" y="1881675"/>
            <a:chExt cx="737100" cy="737100"/>
          </a:xfrm>
        </p:grpSpPr>
        <p:sp>
          <p:nvSpPr>
            <p:cNvPr id="1626" name="Google Shape;1626;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73"/>
          <p:cNvGrpSpPr/>
          <p:nvPr/>
        </p:nvGrpSpPr>
        <p:grpSpPr>
          <a:xfrm>
            <a:off x="1124117" y="2070890"/>
            <a:ext cx="409037" cy="356645"/>
            <a:chOff x="8245271" y="3178164"/>
            <a:chExt cx="409037" cy="356645"/>
          </a:xfrm>
        </p:grpSpPr>
        <p:sp>
          <p:nvSpPr>
            <p:cNvPr id="1629" name="Google Shape;1629;p73"/>
            <p:cNvSpPr/>
            <p:nvPr/>
          </p:nvSpPr>
          <p:spPr>
            <a:xfrm>
              <a:off x="8432868" y="3203333"/>
              <a:ext cx="221441" cy="331474"/>
            </a:xfrm>
            <a:custGeom>
              <a:avLst/>
              <a:gdLst/>
              <a:ahLst/>
              <a:cxnLst/>
              <a:rect l="l" t="t" r="r" b="b"/>
              <a:pathLst>
                <a:path w="7742" h="11589" extrusionOk="0">
                  <a:moveTo>
                    <a:pt x="580" y="1"/>
                  </a:moveTo>
                  <a:lnTo>
                    <a:pt x="1" y="5795"/>
                  </a:lnTo>
                  <a:lnTo>
                    <a:pt x="580" y="11588"/>
                  </a:lnTo>
                  <a:lnTo>
                    <a:pt x="7741" y="11588"/>
                  </a:lnTo>
                  <a:lnTo>
                    <a:pt x="7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8245271" y="3178164"/>
              <a:ext cx="204193" cy="356645"/>
            </a:xfrm>
            <a:custGeom>
              <a:avLst/>
              <a:gdLst/>
              <a:ahLst/>
              <a:cxnLst/>
              <a:rect l="l" t="t" r="r" b="b"/>
              <a:pathLst>
                <a:path w="7139" h="12469" extrusionOk="0">
                  <a:moveTo>
                    <a:pt x="1" y="0"/>
                  </a:moveTo>
                  <a:lnTo>
                    <a:pt x="1" y="12468"/>
                  </a:lnTo>
                  <a:lnTo>
                    <a:pt x="7139" y="12468"/>
                  </a:lnTo>
                  <a:lnTo>
                    <a:pt x="7139" y="881"/>
                  </a:lnTo>
                  <a:lnTo>
                    <a:pt x="5702" y="881"/>
                  </a:lnTo>
                  <a:lnTo>
                    <a:pt x="5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8432868" y="3261023"/>
              <a:ext cx="124650" cy="218094"/>
            </a:xfrm>
            <a:custGeom>
              <a:avLst/>
              <a:gdLst/>
              <a:ahLst/>
              <a:cxnLst/>
              <a:rect l="l" t="t" r="r" b="b"/>
              <a:pathLst>
                <a:path w="4358" h="7625" extrusionOk="0">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8342059" y="3261023"/>
              <a:ext cx="107402" cy="218094"/>
            </a:xfrm>
            <a:custGeom>
              <a:avLst/>
              <a:gdLst/>
              <a:ahLst/>
              <a:cxnLst/>
              <a:rect l="l" t="t" r="r" b="b"/>
              <a:pathLst>
                <a:path w="3755" h="7625" extrusionOk="0">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8410988" y="3352491"/>
              <a:ext cx="77599" cy="74252"/>
            </a:xfrm>
            <a:custGeom>
              <a:avLst/>
              <a:gdLst/>
              <a:ahLst/>
              <a:cxnLst/>
              <a:rect l="l" t="t" r="r" b="b"/>
              <a:pathLst>
                <a:path w="2713" h="2596" extrusionOk="0">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8435528" y="3302781"/>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5" name="Google Shape;1635;p73"/>
          <p:cNvCxnSpPr/>
          <p:nvPr/>
        </p:nvCxnSpPr>
        <p:spPr>
          <a:xfrm>
            <a:off x="3730688" y="2249213"/>
            <a:ext cx="740100" cy="0"/>
          </a:xfrm>
          <a:prstGeom prst="straightConnector1">
            <a:avLst/>
          </a:prstGeom>
          <a:noFill/>
          <a:ln w="9525" cap="flat" cmpd="sng">
            <a:solidFill>
              <a:schemeClr val="dk2"/>
            </a:solidFill>
            <a:prstDash val="solid"/>
            <a:round/>
            <a:headEnd type="none" w="med" len="med"/>
            <a:tailEnd type="stealth" w="med" len="med"/>
          </a:ln>
        </p:spPr>
      </p:cxnSp>
      <p:cxnSp>
        <p:nvCxnSpPr>
          <p:cNvPr id="1636" name="Google Shape;1636;p73"/>
          <p:cNvCxnSpPr/>
          <p:nvPr/>
        </p:nvCxnSpPr>
        <p:spPr>
          <a:xfrm>
            <a:off x="5569213" y="2249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637" name="Google Shape;1637;p7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3"/>
          <p:cNvGrpSpPr/>
          <p:nvPr/>
        </p:nvGrpSpPr>
        <p:grpSpPr>
          <a:xfrm>
            <a:off x="7819199" y="752550"/>
            <a:ext cx="604800" cy="147600"/>
            <a:chOff x="7688649" y="828750"/>
            <a:chExt cx="604800" cy="147600"/>
          </a:xfrm>
        </p:grpSpPr>
        <p:sp>
          <p:nvSpPr>
            <p:cNvPr id="1642" name="Google Shape;1642;p73"/>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6"/>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662" name="Google Shape;1662;p76"/>
          <p:cNvSpPr txBox="1">
            <a:spLocks noGrp="1"/>
          </p:cNvSpPr>
          <p:nvPr>
            <p:ph type="subTitle" idx="1"/>
          </p:nvPr>
        </p:nvSpPr>
        <p:spPr>
          <a:xfrm>
            <a:off x="1308288" y="3356450"/>
            <a:ext cx="36015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663" name="Google Shape;1663;p76"/>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64" name="Google Shape;1664;p76"/>
          <p:cNvGrpSpPr/>
          <p:nvPr/>
        </p:nvGrpSpPr>
        <p:grpSpPr>
          <a:xfrm>
            <a:off x="299286" y="189025"/>
            <a:ext cx="133205" cy="119344"/>
            <a:chOff x="222150" y="185025"/>
            <a:chExt cx="170100" cy="152400"/>
          </a:xfrm>
        </p:grpSpPr>
        <p:cxnSp>
          <p:nvCxnSpPr>
            <p:cNvPr id="1665" name="Google Shape;1665;p7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6" name="Google Shape;1666;p7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7" name="Google Shape;1667;p7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668" name="Google Shape;1668;p76"/>
          <p:cNvGrpSpPr/>
          <p:nvPr/>
        </p:nvGrpSpPr>
        <p:grpSpPr>
          <a:xfrm>
            <a:off x="286625" y="3999999"/>
            <a:ext cx="145867" cy="958251"/>
            <a:chOff x="286625" y="3923799"/>
            <a:chExt cx="145867" cy="958251"/>
          </a:xfrm>
        </p:grpSpPr>
        <p:sp>
          <p:nvSpPr>
            <p:cNvPr id="1669" name="Google Shape;1669;p7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76"/>
            <p:cNvGrpSpPr/>
            <p:nvPr/>
          </p:nvGrpSpPr>
          <p:grpSpPr>
            <a:xfrm>
              <a:off x="298112" y="4342643"/>
              <a:ext cx="110182" cy="126862"/>
              <a:chOff x="281100" y="2027800"/>
              <a:chExt cx="140700" cy="162000"/>
            </a:xfrm>
          </p:grpSpPr>
          <p:sp>
            <p:nvSpPr>
              <p:cNvPr id="1671" name="Google Shape;1671;p7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76"/>
              <p:cNvGrpSpPr/>
              <p:nvPr/>
            </p:nvGrpSpPr>
            <p:grpSpPr>
              <a:xfrm>
                <a:off x="308875" y="2088450"/>
                <a:ext cx="85200" cy="40700"/>
                <a:chOff x="308875" y="2087000"/>
                <a:chExt cx="85200" cy="40700"/>
              </a:xfrm>
            </p:grpSpPr>
            <p:cxnSp>
              <p:nvCxnSpPr>
                <p:cNvPr id="1673" name="Google Shape;1673;p7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674" name="Google Shape;1674;p7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675" name="Google Shape;1675;p76"/>
            <p:cNvGrpSpPr/>
            <p:nvPr/>
          </p:nvGrpSpPr>
          <p:grpSpPr>
            <a:xfrm>
              <a:off x="286625" y="3923799"/>
              <a:ext cx="133200" cy="133200"/>
              <a:chOff x="286625" y="3648899"/>
              <a:chExt cx="133200" cy="133200"/>
            </a:xfrm>
          </p:grpSpPr>
          <p:sp>
            <p:nvSpPr>
              <p:cNvPr id="1676" name="Google Shape;1676;p7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8" name="Google Shape;1678;p7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pic>
        <p:nvPicPr>
          <p:cNvPr id="1679" name="Google Shape;1679;p76"/>
          <p:cNvPicPr preferRelativeResize="0"/>
          <p:nvPr/>
        </p:nvPicPr>
        <p:blipFill>
          <a:blip r:embed="rId4">
            <a:alphaModFix/>
          </a:blip>
          <a:stretch>
            <a:fillRect/>
          </a:stretch>
        </p:blipFill>
        <p:spPr>
          <a:xfrm>
            <a:off x="5774288" y="675650"/>
            <a:ext cx="2529300" cy="3792300"/>
          </a:xfrm>
          <a:prstGeom prst="roundRect">
            <a:avLst>
              <a:gd name="adj" fmla="val 7129"/>
            </a:avLst>
          </a:prstGeom>
          <a:noFill/>
          <a:ln>
            <a:noFill/>
          </a:ln>
          <a:effectLst>
            <a:outerShdw blurRad="57150" dist="19050" dir="5400000" algn="bl" rotWithShape="0">
              <a:srgbClr val="000000">
                <a:alpha val="29000"/>
              </a:srgbClr>
            </a:outerShdw>
          </a:effectLst>
        </p:spPr>
      </p:pic>
      <p:cxnSp>
        <p:nvCxnSpPr>
          <p:cNvPr id="1680" name="Google Shape;1680;p76"/>
          <p:cNvCxnSpPr/>
          <p:nvPr/>
        </p:nvCxnSpPr>
        <p:spPr>
          <a:xfrm>
            <a:off x="6642650" y="4255038"/>
            <a:ext cx="792600" cy="0"/>
          </a:xfrm>
          <a:prstGeom prst="straightConnector1">
            <a:avLst/>
          </a:prstGeom>
          <a:noFill/>
          <a:ln w="9525" cap="flat" cmpd="sng">
            <a:solidFill>
              <a:schemeClr val="dk2"/>
            </a:solidFill>
            <a:prstDash val="solid"/>
            <a:round/>
            <a:headEnd type="none" w="med" len="med"/>
            <a:tailEnd type="stealth" w="med" len="med"/>
          </a:ln>
        </p:spPr>
      </p:cxnSp>
      <p:sp>
        <p:nvSpPr>
          <p:cNvPr id="1681" name="Google Shape;1681;p76"/>
          <p:cNvSpPr/>
          <p:nvPr/>
        </p:nvSpPr>
        <p:spPr>
          <a:xfrm>
            <a:off x="1079571" y="37972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682" name="Google Shape;1682;p76">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6">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6">
            <a:hlinkClick r:id="rId6"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a:hlinkClick r:id="rId7"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78"/>
          <p:cNvSpPr/>
          <p:nvPr/>
        </p:nvSpPr>
        <p:spPr>
          <a:xfrm>
            <a:off x="6622225" y="2252400"/>
            <a:ext cx="1066200" cy="277800"/>
          </a:xfrm>
          <a:prstGeom prst="roundRect">
            <a:avLst>
              <a:gd name="adj" fmla="val 37419"/>
            </a:avLst>
          </a:prstGeom>
          <a:gradFill>
            <a:gsLst>
              <a:gs pos="0">
                <a:srgbClr val="E9A984"/>
              </a:gs>
              <a:gs pos="100000">
                <a:srgbClr val="E57C85"/>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a:off x="6622225" y="1571775"/>
            <a:ext cx="1066200" cy="620700"/>
          </a:xfrm>
          <a:prstGeom prst="roundRect">
            <a:avLst>
              <a:gd name="adj" fmla="val 1813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3" name="Google Shape;1713;p7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14" name="Google Shape;1714;p78"/>
          <p:cNvSpPr txBox="1">
            <a:spLocks noGrp="1"/>
          </p:cNvSpPr>
          <p:nvPr>
            <p:ph type="subTitle" idx="1"/>
          </p:nvPr>
        </p:nvSpPr>
        <p:spPr>
          <a:xfrm>
            <a:off x="1024800" y="1627026"/>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Jupiter’s rotation period</a:t>
            </a:r>
            <a:endParaRPr/>
          </a:p>
        </p:txBody>
      </p:sp>
      <p:sp>
        <p:nvSpPr>
          <p:cNvPr id="1715" name="Google Shape;1715;p78"/>
          <p:cNvSpPr txBox="1">
            <a:spLocks noGrp="1"/>
          </p:cNvSpPr>
          <p:nvPr>
            <p:ph type="title"/>
          </p:nvPr>
        </p:nvSpPr>
        <p:spPr>
          <a:xfrm>
            <a:off x="1024800" y="976100"/>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&lt;9h 55m 23s&gt;</a:t>
            </a:r>
            <a:endParaRPr/>
          </a:p>
        </p:txBody>
      </p:sp>
      <p:sp>
        <p:nvSpPr>
          <p:cNvPr id="1716" name="Google Shape;1716;p78"/>
          <p:cNvSpPr txBox="1">
            <a:spLocks noGrp="1"/>
          </p:cNvSpPr>
          <p:nvPr>
            <p:ph type="title" idx="2"/>
          </p:nvPr>
        </p:nvSpPr>
        <p:spPr>
          <a:xfrm>
            <a:off x="2138250" y="2114836"/>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&lt;333,000.000&gt;</a:t>
            </a:r>
            <a:endParaRPr/>
          </a:p>
        </p:txBody>
      </p:sp>
      <p:sp>
        <p:nvSpPr>
          <p:cNvPr id="1717" name="Google Shape;1717;p78"/>
          <p:cNvSpPr txBox="1">
            <a:spLocks noGrp="1"/>
          </p:cNvSpPr>
          <p:nvPr>
            <p:ph type="subTitle" idx="3"/>
          </p:nvPr>
        </p:nvSpPr>
        <p:spPr>
          <a:xfrm>
            <a:off x="2138250" y="2765660"/>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Sun’s mass compared to Earth’s</a:t>
            </a:r>
            <a:endParaRPr/>
          </a:p>
        </p:txBody>
      </p:sp>
      <p:sp>
        <p:nvSpPr>
          <p:cNvPr id="1718" name="Google Shape;1718;p78"/>
          <p:cNvSpPr txBox="1">
            <a:spLocks noGrp="1"/>
          </p:cNvSpPr>
          <p:nvPr>
            <p:ph type="title" idx="4"/>
          </p:nvPr>
        </p:nvSpPr>
        <p:spPr>
          <a:xfrm>
            <a:off x="3251700" y="3278901"/>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&lt;386,000 km&gt;</a:t>
            </a:r>
            <a:endParaRPr/>
          </a:p>
        </p:txBody>
      </p:sp>
      <p:sp>
        <p:nvSpPr>
          <p:cNvPr id="1719" name="Google Shape;1719;p78"/>
          <p:cNvSpPr txBox="1">
            <a:spLocks noGrp="1"/>
          </p:cNvSpPr>
          <p:nvPr>
            <p:ph type="subTitle" idx="5"/>
          </p:nvPr>
        </p:nvSpPr>
        <p:spPr>
          <a:xfrm>
            <a:off x="3251700" y="3929725"/>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Distance between Earth and the Moon</a:t>
            </a:r>
            <a:endParaRPr/>
          </a:p>
        </p:txBody>
      </p:sp>
      <p:sp>
        <p:nvSpPr>
          <p:cNvPr id="1720" name="Google Shape;1720;p78"/>
          <p:cNvSpPr/>
          <p:nvPr/>
        </p:nvSpPr>
        <p:spPr>
          <a:xfrm>
            <a:off x="872271" y="16900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1" name="Google Shape;1721;p78"/>
          <p:cNvSpPr/>
          <p:nvPr/>
        </p:nvSpPr>
        <p:spPr>
          <a:xfrm>
            <a:off x="1985721" y="282863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2" name="Google Shape;1722;p78"/>
          <p:cNvSpPr/>
          <p:nvPr/>
        </p:nvSpPr>
        <p:spPr>
          <a:xfrm>
            <a:off x="3099171" y="39927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1723" name="Google Shape;1723;p78"/>
          <p:cNvGrpSpPr/>
          <p:nvPr/>
        </p:nvGrpSpPr>
        <p:grpSpPr>
          <a:xfrm>
            <a:off x="7237125" y="1080828"/>
            <a:ext cx="749840" cy="868709"/>
            <a:chOff x="7485735" y="1045026"/>
            <a:chExt cx="633471" cy="733893"/>
          </a:xfrm>
        </p:grpSpPr>
        <p:sp>
          <p:nvSpPr>
            <p:cNvPr id="1724" name="Google Shape;1724;p78"/>
            <p:cNvSpPr/>
            <p:nvPr/>
          </p:nvSpPr>
          <p:spPr>
            <a:xfrm>
              <a:off x="7485735" y="1045026"/>
              <a:ext cx="633471" cy="733893"/>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78"/>
            <p:cNvGrpSpPr/>
            <p:nvPr/>
          </p:nvGrpSpPr>
          <p:grpSpPr>
            <a:xfrm>
              <a:off x="7650184" y="1131232"/>
              <a:ext cx="304500" cy="311324"/>
              <a:chOff x="3409000" y="1026975"/>
              <a:chExt cx="355075" cy="363032"/>
            </a:xfrm>
          </p:grpSpPr>
          <p:sp>
            <p:nvSpPr>
              <p:cNvPr id="1726" name="Google Shape;1726;p78"/>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8"/>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8"/>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78"/>
            <p:cNvGrpSpPr/>
            <p:nvPr/>
          </p:nvGrpSpPr>
          <p:grpSpPr>
            <a:xfrm>
              <a:off x="7625927" y="1501556"/>
              <a:ext cx="352067" cy="169406"/>
              <a:chOff x="5528432" y="2979624"/>
              <a:chExt cx="480900" cy="187251"/>
            </a:xfrm>
          </p:grpSpPr>
          <p:sp>
            <p:nvSpPr>
              <p:cNvPr id="1730" name="Google Shape;1730;p78"/>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8"/>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8"/>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3" name="Google Shape;1733;p78"/>
          <p:cNvGrpSpPr/>
          <p:nvPr/>
        </p:nvGrpSpPr>
        <p:grpSpPr>
          <a:xfrm>
            <a:off x="6859820" y="2324363"/>
            <a:ext cx="591028" cy="133884"/>
            <a:chOff x="7138120" y="2001863"/>
            <a:chExt cx="591028" cy="133884"/>
          </a:xfrm>
        </p:grpSpPr>
        <p:sp>
          <p:nvSpPr>
            <p:cNvPr id="1734" name="Google Shape;1734;p78"/>
            <p:cNvSpPr/>
            <p:nvPr/>
          </p:nvSpPr>
          <p:spPr>
            <a:xfrm>
              <a:off x="73667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8"/>
            <p:cNvSpPr/>
            <p:nvPr/>
          </p:nvSpPr>
          <p:spPr>
            <a:xfrm>
              <a:off x="75953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71381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78">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8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430" name="Google Shape;3430;p87"/>
          <p:cNvGrpSpPr/>
          <p:nvPr/>
        </p:nvGrpSpPr>
        <p:grpSpPr>
          <a:xfrm>
            <a:off x="299286" y="189025"/>
            <a:ext cx="133205" cy="119344"/>
            <a:chOff x="222150" y="185025"/>
            <a:chExt cx="170100" cy="152400"/>
          </a:xfrm>
        </p:grpSpPr>
        <p:cxnSp>
          <p:nvCxnSpPr>
            <p:cNvPr id="3431" name="Google Shape;3431;p8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2" name="Google Shape;3432;p8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3" name="Google Shape;3433;p8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434" name="Google Shape;3434;p87"/>
          <p:cNvGrpSpPr/>
          <p:nvPr/>
        </p:nvGrpSpPr>
        <p:grpSpPr>
          <a:xfrm>
            <a:off x="286625" y="3999999"/>
            <a:ext cx="145867" cy="958251"/>
            <a:chOff x="286625" y="3923799"/>
            <a:chExt cx="145867" cy="958251"/>
          </a:xfrm>
        </p:grpSpPr>
        <p:sp>
          <p:nvSpPr>
            <p:cNvPr id="3435" name="Google Shape;3435;p8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p87"/>
            <p:cNvGrpSpPr/>
            <p:nvPr/>
          </p:nvGrpSpPr>
          <p:grpSpPr>
            <a:xfrm>
              <a:off x="298112" y="4342643"/>
              <a:ext cx="110182" cy="126862"/>
              <a:chOff x="281100" y="2027800"/>
              <a:chExt cx="140700" cy="162000"/>
            </a:xfrm>
          </p:grpSpPr>
          <p:sp>
            <p:nvSpPr>
              <p:cNvPr id="3437" name="Google Shape;3437;p8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87"/>
              <p:cNvGrpSpPr/>
              <p:nvPr/>
            </p:nvGrpSpPr>
            <p:grpSpPr>
              <a:xfrm>
                <a:off x="308875" y="2088450"/>
                <a:ext cx="85200" cy="40700"/>
                <a:chOff x="308875" y="2087000"/>
                <a:chExt cx="85200" cy="40700"/>
              </a:xfrm>
            </p:grpSpPr>
            <p:cxnSp>
              <p:nvCxnSpPr>
                <p:cNvPr id="3439" name="Google Shape;3439;p8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440" name="Google Shape;3440;p8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441" name="Google Shape;3441;p87"/>
            <p:cNvGrpSpPr/>
            <p:nvPr/>
          </p:nvGrpSpPr>
          <p:grpSpPr>
            <a:xfrm>
              <a:off x="286625" y="3923799"/>
              <a:ext cx="133200" cy="133200"/>
              <a:chOff x="286625" y="3648899"/>
              <a:chExt cx="133200" cy="133200"/>
            </a:xfrm>
          </p:grpSpPr>
          <p:sp>
            <p:nvSpPr>
              <p:cNvPr id="3442" name="Google Shape;3442;p8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44" name="Google Shape;3444;p8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45" name="Google Shape;3445;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/IMPORTANT TASKS</a:t>
            </a:r>
            <a:endParaRPr/>
          </a:p>
        </p:txBody>
      </p:sp>
      <p:sp>
        <p:nvSpPr>
          <p:cNvPr id="3448" name="Google Shape;3448;p87"/>
          <p:cNvSpPr/>
          <p:nvPr/>
        </p:nvSpPr>
        <p:spPr>
          <a:xfrm>
            <a:off x="4207341" y="13304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7"/>
          <p:cNvSpPr txBox="1"/>
          <p:nvPr/>
        </p:nvSpPr>
        <p:spPr>
          <a:xfrm>
            <a:off x="872400" y="3767101"/>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3450" name="Google Shape;3450;p87"/>
          <p:cNvSpPr txBox="1"/>
          <p:nvPr/>
        </p:nvSpPr>
        <p:spPr>
          <a:xfrm>
            <a:off x="872400" y="1976075"/>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/INSTALLATION</a:t>
            </a:r>
            <a:endParaRPr sz="2000" b="1">
              <a:solidFill>
                <a:schemeClr val="dk2"/>
              </a:solidFill>
              <a:latin typeface="Oswald"/>
              <a:ea typeface="Oswald"/>
              <a:cs typeface="Oswald"/>
              <a:sym typeface="Oswald"/>
            </a:endParaRPr>
          </a:p>
        </p:txBody>
      </p:sp>
      <p:sp>
        <p:nvSpPr>
          <p:cNvPr id="3451" name="Google Shape;3451;p87"/>
          <p:cNvSpPr txBox="1"/>
          <p:nvPr/>
        </p:nvSpPr>
        <p:spPr>
          <a:xfrm>
            <a:off x="872400" y="2348950"/>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3452" name="Google Shape;3452;p87"/>
          <p:cNvSpPr txBox="1"/>
          <p:nvPr/>
        </p:nvSpPr>
        <p:spPr>
          <a:xfrm>
            <a:off x="6526500" y="1330413"/>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/COMMANDS</a:t>
            </a:r>
            <a:endParaRPr sz="2000" b="1">
              <a:solidFill>
                <a:schemeClr val="dk2"/>
              </a:solidFill>
              <a:latin typeface="Oswald"/>
              <a:ea typeface="Oswald"/>
              <a:cs typeface="Oswald"/>
              <a:sym typeface="Oswald"/>
            </a:endParaRPr>
          </a:p>
        </p:txBody>
      </p:sp>
      <p:sp>
        <p:nvSpPr>
          <p:cNvPr id="3453" name="Google Shape;3453;p87"/>
          <p:cNvSpPr txBox="1"/>
          <p:nvPr/>
        </p:nvSpPr>
        <p:spPr>
          <a:xfrm>
            <a:off x="6526500" y="1719700"/>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Earth is the third planet from the Sun</a:t>
            </a:r>
            <a:endParaRPr>
              <a:solidFill>
                <a:schemeClr val="dk2"/>
              </a:solidFill>
              <a:latin typeface="Fira Code"/>
              <a:ea typeface="Fira Code"/>
              <a:cs typeface="Fira Code"/>
              <a:sym typeface="Fira Code"/>
            </a:endParaRPr>
          </a:p>
        </p:txBody>
      </p:sp>
      <p:sp>
        <p:nvSpPr>
          <p:cNvPr id="3454" name="Google Shape;3454;p87"/>
          <p:cNvSpPr txBox="1"/>
          <p:nvPr/>
        </p:nvSpPr>
        <p:spPr>
          <a:xfrm>
            <a:off x="872400" y="3366702"/>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/HARDWARE</a:t>
            </a:r>
            <a:endParaRPr sz="2000" b="1">
              <a:solidFill>
                <a:schemeClr val="dk2"/>
              </a:solidFill>
              <a:latin typeface="Oswald"/>
              <a:ea typeface="Oswald"/>
              <a:cs typeface="Oswald"/>
              <a:sym typeface="Oswald"/>
            </a:endParaRPr>
          </a:p>
        </p:txBody>
      </p:sp>
      <p:sp>
        <p:nvSpPr>
          <p:cNvPr id="3455" name="Google Shape;3455;p87"/>
          <p:cNvSpPr txBox="1"/>
          <p:nvPr/>
        </p:nvSpPr>
        <p:spPr>
          <a:xfrm>
            <a:off x="6526500" y="2737459"/>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/SECURITY</a:t>
            </a:r>
            <a:endParaRPr sz="2000" b="1">
              <a:solidFill>
                <a:schemeClr val="dk2"/>
              </a:solidFill>
              <a:latin typeface="Oswald"/>
              <a:ea typeface="Oswald"/>
              <a:cs typeface="Oswald"/>
              <a:sym typeface="Oswald"/>
            </a:endParaRPr>
          </a:p>
        </p:txBody>
      </p:sp>
      <p:sp>
        <p:nvSpPr>
          <p:cNvPr id="3456" name="Google Shape;3456;p87"/>
          <p:cNvSpPr txBox="1"/>
          <p:nvPr/>
        </p:nvSpPr>
        <p:spPr>
          <a:xfrm>
            <a:off x="6526500" y="3137824"/>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Saturn is a gas giant and has rings</a:t>
            </a:r>
            <a:endParaRPr>
              <a:solidFill>
                <a:schemeClr val="dk2"/>
              </a:solidFill>
              <a:latin typeface="Fira Code"/>
              <a:ea typeface="Fira Code"/>
              <a:cs typeface="Fira Code"/>
              <a:sym typeface="Fira Code"/>
            </a:endParaRPr>
          </a:p>
        </p:txBody>
      </p:sp>
      <p:sp>
        <p:nvSpPr>
          <p:cNvPr id="3457" name="Google Shape;3457;p87"/>
          <p:cNvSpPr/>
          <p:nvPr/>
        </p:nvSpPr>
        <p:spPr>
          <a:xfrm>
            <a:off x="4207341" y="21298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7"/>
          <p:cNvSpPr/>
          <p:nvPr/>
        </p:nvSpPr>
        <p:spPr>
          <a:xfrm>
            <a:off x="4207341" y="29293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7"/>
          <p:cNvSpPr/>
          <p:nvPr/>
        </p:nvSpPr>
        <p:spPr>
          <a:xfrm>
            <a:off x="4207341" y="37287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87"/>
          <p:cNvGrpSpPr/>
          <p:nvPr/>
        </p:nvGrpSpPr>
        <p:grpSpPr>
          <a:xfrm>
            <a:off x="4369437" y="1494180"/>
            <a:ext cx="409009" cy="405689"/>
            <a:chOff x="2213404" y="3153624"/>
            <a:chExt cx="409009" cy="405689"/>
          </a:xfrm>
        </p:grpSpPr>
        <p:sp>
          <p:nvSpPr>
            <p:cNvPr id="3461" name="Google Shape;3461;p87"/>
            <p:cNvSpPr/>
            <p:nvPr/>
          </p:nvSpPr>
          <p:spPr>
            <a:xfrm>
              <a:off x="2401001" y="3172844"/>
              <a:ext cx="221412" cy="226732"/>
            </a:xfrm>
            <a:custGeom>
              <a:avLst/>
              <a:gdLst/>
              <a:ahLst/>
              <a:cxnLst/>
              <a:rect l="l" t="t" r="r" b="b"/>
              <a:pathLst>
                <a:path w="7741" h="7927" extrusionOk="0">
                  <a:moveTo>
                    <a:pt x="580" y="1"/>
                  </a:moveTo>
                  <a:lnTo>
                    <a:pt x="0" y="4242"/>
                  </a:lnTo>
                  <a:lnTo>
                    <a:pt x="580" y="7927"/>
                  </a:lnTo>
                  <a:lnTo>
                    <a:pt x="5516" y="7927"/>
                  </a:lnTo>
                  <a:cubicBezTo>
                    <a:pt x="6675" y="7927"/>
                    <a:pt x="7741" y="6953"/>
                    <a:pt x="7741" y="5702"/>
                  </a:cubicBezTo>
                  <a:cubicBezTo>
                    <a:pt x="7741" y="4450"/>
                    <a:pt x="6768" y="3477"/>
                    <a:pt x="5516" y="3477"/>
                  </a:cubicBezTo>
                  <a:cubicBezTo>
                    <a:pt x="5423" y="2133"/>
                    <a:pt x="4265" y="974"/>
                    <a:pt x="2897" y="974"/>
                  </a:cubicBezTo>
                  <a:cubicBezTo>
                    <a:pt x="2411" y="974"/>
                    <a:pt x="2040" y="1067"/>
                    <a:pt x="1646" y="1252"/>
                  </a:cubicBezTo>
                  <a:cubicBezTo>
                    <a:pt x="1460" y="766"/>
                    <a:pt x="1066" y="279"/>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7"/>
            <p:cNvSpPr/>
            <p:nvPr/>
          </p:nvSpPr>
          <p:spPr>
            <a:xfrm>
              <a:off x="2213404" y="3153624"/>
              <a:ext cx="204193" cy="245953"/>
            </a:xfrm>
            <a:custGeom>
              <a:avLst/>
              <a:gdLst/>
              <a:ahLst/>
              <a:cxnLst/>
              <a:rect l="l" t="t" r="r" b="b"/>
              <a:pathLst>
                <a:path w="7139" h="8599" extrusionOk="0">
                  <a:moveTo>
                    <a:pt x="5215" y="1"/>
                  </a:moveTo>
                  <a:cubicBezTo>
                    <a:pt x="3292" y="1"/>
                    <a:pt x="1739" y="1530"/>
                    <a:pt x="1739" y="3384"/>
                  </a:cubicBezTo>
                  <a:cubicBezTo>
                    <a:pt x="1739" y="3662"/>
                    <a:pt x="1832" y="3964"/>
                    <a:pt x="1832" y="4149"/>
                  </a:cubicBezTo>
                  <a:cubicBezTo>
                    <a:pt x="858" y="4334"/>
                    <a:pt x="1" y="5308"/>
                    <a:pt x="1" y="6374"/>
                  </a:cubicBezTo>
                  <a:cubicBezTo>
                    <a:pt x="1" y="7625"/>
                    <a:pt x="1067" y="8599"/>
                    <a:pt x="2226" y="8599"/>
                  </a:cubicBezTo>
                  <a:lnTo>
                    <a:pt x="7139" y="8599"/>
                  </a:lnTo>
                  <a:lnTo>
                    <a:pt x="7139" y="673"/>
                  </a:lnTo>
                  <a:cubicBezTo>
                    <a:pt x="6559" y="186"/>
                    <a:pt x="5887" y="1"/>
                    <a:pt x="5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7"/>
            <p:cNvSpPr/>
            <p:nvPr/>
          </p:nvSpPr>
          <p:spPr>
            <a:xfrm>
              <a:off x="2401001" y="3443301"/>
              <a:ext cx="141211" cy="116012"/>
            </a:xfrm>
            <a:custGeom>
              <a:avLst/>
              <a:gdLst/>
              <a:ahLst/>
              <a:cxnLst/>
              <a:rect l="l" t="t" r="r" b="b"/>
              <a:pathLst>
                <a:path w="4937" h="4056" extrusionOk="0">
                  <a:moveTo>
                    <a:pt x="0" y="0"/>
                  </a:moveTo>
                  <a:lnTo>
                    <a:pt x="580" y="4056"/>
                  </a:lnTo>
                  <a:lnTo>
                    <a:pt x="4937" y="4056"/>
                  </a:lnTo>
                  <a:lnTo>
                    <a:pt x="4937" y="58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7"/>
            <p:cNvSpPr/>
            <p:nvPr/>
          </p:nvSpPr>
          <p:spPr>
            <a:xfrm>
              <a:off x="2293602" y="3443301"/>
              <a:ext cx="123992" cy="116012"/>
            </a:xfrm>
            <a:custGeom>
              <a:avLst/>
              <a:gdLst/>
              <a:ahLst/>
              <a:cxnLst/>
              <a:rect l="l" t="t" r="r" b="b"/>
              <a:pathLst>
                <a:path w="4335" h="4056" extrusionOk="0">
                  <a:moveTo>
                    <a:pt x="4335" y="0"/>
                  </a:moveTo>
                  <a:lnTo>
                    <a:pt x="1" y="580"/>
                  </a:lnTo>
                  <a:lnTo>
                    <a:pt x="1" y="4056"/>
                  </a:lnTo>
                  <a:lnTo>
                    <a:pt x="4335" y="4056"/>
                  </a:lnTo>
                  <a:lnTo>
                    <a:pt x="43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7"/>
            <p:cNvSpPr/>
            <p:nvPr/>
          </p:nvSpPr>
          <p:spPr>
            <a:xfrm>
              <a:off x="2401001" y="3357782"/>
              <a:ext cx="141211" cy="102111"/>
            </a:xfrm>
            <a:custGeom>
              <a:avLst/>
              <a:gdLst/>
              <a:ahLst/>
              <a:cxnLst/>
              <a:rect l="l" t="t" r="r" b="b"/>
              <a:pathLst>
                <a:path w="4937" h="3570" extrusionOk="0">
                  <a:moveTo>
                    <a:pt x="580" y="1"/>
                  </a:moveTo>
                  <a:lnTo>
                    <a:pt x="0" y="1739"/>
                  </a:lnTo>
                  <a:lnTo>
                    <a:pt x="580" y="3570"/>
                  </a:lnTo>
                  <a:lnTo>
                    <a:pt x="4937" y="3570"/>
                  </a:lnTo>
                  <a:lnTo>
                    <a:pt x="4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7"/>
            <p:cNvSpPr/>
            <p:nvPr/>
          </p:nvSpPr>
          <p:spPr>
            <a:xfrm>
              <a:off x="2293602" y="3357782"/>
              <a:ext cx="123992" cy="102111"/>
            </a:xfrm>
            <a:custGeom>
              <a:avLst/>
              <a:gdLst/>
              <a:ahLst/>
              <a:cxnLst/>
              <a:rect l="l" t="t" r="r" b="b"/>
              <a:pathLst>
                <a:path w="4335" h="3570" extrusionOk="0">
                  <a:moveTo>
                    <a:pt x="1" y="1"/>
                  </a:moveTo>
                  <a:lnTo>
                    <a:pt x="1" y="3570"/>
                  </a:lnTo>
                  <a:lnTo>
                    <a:pt x="4335" y="3570"/>
                  </a:lnTo>
                  <a:lnTo>
                    <a:pt x="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7"/>
            <p:cNvSpPr/>
            <p:nvPr/>
          </p:nvSpPr>
          <p:spPr>
            <a:xfrm>
              <a:off x="2478539" y="3498960"/>
              <a:ext cx="24570" cy="21910"/>
            </a:xfrm>
            <a:custGeom>
              <a:avLst/>
              <a:gdLst/>
              <a:ahLst/>
              <a:cxnLst/>
              <a:rect l="l" t="t" r="r" b="b"/>
              <a:pathLst>
                <a:path w="859" h="766" extrusionOk="0">
                  <a:moveTo>
                    <a:pt x="1" y="1"/>
                  </a:moveTo>
                  <a:lnTo>
                    <a:pt x="1" y="766"/>
                  </a:lnTo>
                  <a:lnTo>
                    <a:pt x="858" y="766"/>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7"/>
            <p:cNvSpPr/>
            <p:nvPr/>
          </p:nvSpPr>
          <p:spPr>
            <a:xfrm>
              <a:off x="2478539" y="3396223"/>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7"/>
            <p:cNvSpPr/>
            <p:nvPr/>
          </p:nvSpPr>
          <p:spPr>
            <a:xfrm>
              <a:off x="2332071" y="3498960"/>
              <a:ext cx="25199" cy="21910"/>
            </a:xfrm>
            <a:custGeom>
              <a:avLst/>
              <a:gdLst/>
              <a:ahLst/>
              <a:cxnLst/>
              <a:rect l="l" t="t" r="r" b="b"/>
              <a:pathLst>
                <a:path w="881" h="766" extrusionOk="0">
                  <a:moveTo>
                    <a:pt x="0" y="1"/>
                  </a:moveTo>
                  <a:lnTo>
                    <a:pt x="0" y="766"/>
                  </a:lnTo>
                  <a:lnTo>
                    <a:pt x="881" y="76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7"/>
            <p:cNvSpPr/>
            <p:nvPr/>
          </p:nvSpPr>
          <p:spPr>
            <a:xfrm>
              <a:off x="2332071" y="3396223"/>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7"/>
            <p:cNvSpPr/>
            <p:nvPr/>
          </p:nvSpPr>
          <p:spPr>
            <a:xfrm>
              <a:off x="2409610" y="3498960"/>
              <a:ext cx="43790" cy="21910"/>
            </a:xfrm>
            <a:custGeom>
              <a:avLst/>
              <a:gdLst/>
              <a:ahLst/>
              <a:cxnLst/>
              <a:rect l="l" t="t" r="r" b="b"/>
              <a:pathLst>
                <a:path w="1531" h="766" extrusionOk="0">
                  <a:moveTo>
                    <a:pt x="279" y="1"/>
                  </a:moveTo>
                  <a:lnTo>
                    <a:pt x="1" y="372"/>
                  </a:lnTo>
                  <a:lnTo>
                    <a:pt x="279" y="766"/>
                  </a:lnTo>
                  <a:lnTo>
                    <a:pt x="1530" y="766"/>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7"/>
            <p:cNvSpPr/>
            <p:nvPr/>
          </p:nvSpPr>
          <p:spPr>
            <a:xfrm>
              <a:off x="2409610" y="3396223"/>
              <a:ext cx="43790" cy="25227"/>
            </a:xfrm>
            <a:custGeom>
              <a:avLst/>
              <a:gdLst/>
              <a:ahLst/>
              <a:cxnLst/>
              <a:rect l="l" t="t" r="r" b="b"/>
              <a:pathLst>
                <a:path w="1531" h="882" extrusionOk="0">
                  <a:moveTo>
                    <a:pt x="279" y="1"/>
                  </a:moveTo>
                  <a:lnTo>
                    <a:pt x="1" y="395"/>
                  </a:lnTo>
                  <a:lnTo>
                    <a:pt x="279" y="881"/>
                  </a:lnTo>
                  <a:lnTo>
                    <a:pt x="1530" y="881"/>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7"/>
            <p:cNvSpPr/>
            <p:nvPr/>
          </p:nvSpPr>
          <p:spPr>
            <a:xfrm>
              <a:off x="2384412" y="3498960"/>
              <a:ext cx="33179" cy="21910"/>
            </a:xfrm>
            <a:custGeom>
              <a:avLst/>
              <a:gdLst/>
              <a:ahLst/>
              <a:cxnLst/>
              <a:rect l="l" t="t" r="r" b="b"/>
              <a:pathLst>
                <a:path w="1160" h="766" extrusionOk="0">
                  <a:moveTo>
                    <a:pt x="1" y="1"/>
                  </a:moveTo>
                  <a:lnTo>
                    <a:pt x="1" y="766"/>
                  </a:lnTo>
                  <a:lnTo>
                    <a:pt x="1160" y="766"/>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7"/>
            <p:cNvSpPr/>
            <p:nvPr/>
          </p:nvSpPr>
          <p:spPr>
            <a:xfrm>
              <a:off x="2384412" y="3396223"/>
              <a:ext cx="33179" cy="25227"/>
            </a:xfrm>
            <a:custGeom>
              <a:avLst/>
              <a:gdLst/>
              <a:ahLst/>
              <a:cxnLst/>
              <a:rect l="l" t="t" r="r" b="b"/>
              <a:pathLst>
                <a:path w="1160" h="882" extrusionOk="0">
                  <a:moveTo>
                    <a:pt x="1" y="1"/>
                  </a:moveTo>
                  <a:lnTo>
                    <a:pt x="1" y="881"/>
                  </a:lnTo>
                  <a:lnTo>
                    <a:pt x="1160" y="881"/>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87"/>
          <p:cNvGrpSpPr/>
          <p:nvPr/>
        </p:nvGrpSpPr>
        <p:grpSpPr>
          <a:xfrm>
            <a:off x="4369437" y="3890869"/>
            <a:ext cx="409009" cy="409011"/>
            <a:chOff x="490025" y="3758147"/>
            <a:chExt cx="409009" cy="409011"/>
          </a:xfrm>
        </p:grpSpPr>
        <p:sp>
          <p:nvSpPr>
            <p:cNvPr id="3476" name="Google Shape;3476;p87"/>
            <p:cNvSpPr/>
            <p:nvPr/>
          </p:nvSpPr>
          <p:spPr>
            <a:xfrm>
              <a:off x="677593" y="3843637"/>
              <a:ext cx="221441" cy="271152"/>
            </a:xfrm>
            <a:custGeom>
              <a:avLst/>
              <a:gdLst/>
              <a:ahLst/>
              <a:cxnLst/>
              <a:rect l="l" t="t" r="r" b="b"/>
              <a:pathLst>
                <a:path w="7742" h="9480" extrusionOk="0">
                  <a:moveTo>
                    <a:pt x="1" y="1"/>
                  </a:moveTo>
                  <a:lnTo>
                    <a:pt x="580" y="9479"/>
                  </a:lnTo>
                  <a:lnTo>
                    <a:pt x="7741" y="9479"/>
                  </a:lnTo>
                  <a:lnTo>
                    <a:pt x="7741"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7"/>
            <p:cNvSpPr/>
            <p:nvPr/>
          </p:nvSpPr>
          <p:spPr>
            <a:xfrm>
              <a:off x="490025" y="3843637"/>
              <a:ext cx="204193" cy="271152"/>
            </a:xfrm>
            <a:custGeom>
              <a:avLst/>
              <a:gdLst/>
              <a:ahLst/>
              <a:cxnLst/>
              <a:rect l="l" t="t" r="r" b="b"/>
              <a:pathLst>
                <a:path w="7139" h="9480" extrusionOk="0">
                  <a:moveTo>
                    <a:pt x="7138" y="1"/>
                  </a:moveTo>
                  <a:lnTo>
                    <a:pt x="0" y="580"/>
                  </a:lnTo>
                  <a:lnTo>
                    <a:pt x="0" y="9479"/>
                  </a:lnTo>
                  <a:lnTo>
                    <a:pt x="7138" y="9479"/>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7"/>
            <p:cNvSpPr/>
            <p:nvPr/>
          </p:nvSpPr>
          <p:spPr>
            <a:xfrm>
              <a:off x="677593" y="3758147"/>
              <a:ext cx="221441" cy="102111"/>
            </a:xfrm>
            <a:custGeom>
              <a:avLst/>
              <a:gdLst/>
              <a:ahLst/>
              <a:cxnLst/>
              <a:rect l="l" t="t" r="r" b="b"/>
              <a:pathLst>
                <a:path w="7742" h="3570" extrusionOk="0">
                  <a:moveTo>
                    <a:pt x="580" y="0"/>
                  </a:moveTo>
                  <a:lnTo>
                    <a:pt x="1" y="1831"/>
                  </a:lnTo>
                  <a:lnTo>
                    <a:pt x="580" y="3569"/>
                  </a:lnTo>
                  <a:lnTo>
                    <a:pt x="7741" y="3569"/>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7"/>
            <p:cNvSpPr/>
            <p:nvPr/>
          </p:nvSpPr>
          <p:spPr>
            <a:xfrm>
              <a:off x="490025" y="3758147"/>
              <a:ext cx="204193" cy="102111"/>
            </a:xfrm>
            <a:custGeom>
              <a:avLst/>
              <a:gdLst/>
              <a:ahLst/>
              <a:cxnLst/>
              <a:rect l="l" t="t" r="r" b="b"/>
              <a:pathLst>
                <a:path w="7139" h="3570" extrusionOk="0">
                  <a:moveTo>
                    <a:pt x="0" y="0"/>
                  </a:moveTo>
                  <a:lnTo>
                    <a:pt x="0" y="3569"/>
                  </a:lnTo>
                  <a:lnTo>
                    <a:pt x="7138" y="3569"/>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7"/>
            <p:cNvSpPr/>
            <p:nvPr/>
          </p:nvSpPr>
          <p:spPr>
            <a:xfrm>
              <a:off x="528466"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7"/>
            <p:cNvSpPr/>
            <p:nvPr/>
          </p:nvSpPr>
          <p:spPr>
            <a:xfrm>
              <a:off x="578175" y="3797246"/>
              <a:ext cx="27859" cy="24570"/>
            </a:xfrm>
            <a:custGeom>
              <a:avLst/>
              <a:gdLst/>
              <a:ahLst/>
              <a:cxnLst/>
              <a:rect l="l" t="t" r="r" b="b"/>
              <a:pathLst>
                <a:path w="974" h="859" extrusionOk="0">
                  <a:moveTo>
                    <a:pt x="1" y="1"/>
                  </a:moveTo>
                  <a:lnTo>
                    <a:pt x="1"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7"/>
            <p:cNvSpPr/>
            <p:nvPr/>
          </p:nvSpPr>
          <p:spPr>
            <a:xfrm>
              <a:off x="630544"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7"/>
            <p:cNvSpPr/>
            <p:nvPr/>
          </p:nvSpPr>
          <p:spPr>
            <a:xfrm>
              <a:off x="677593" y="3913254"/>
              <a:ext cx="129970" cy="253904"/>
            </a:xfrm>
            <a:custGeom>
              <a:avLst/>
              <a:gdLst/>
              <a:ahLst/>
              <a:cxnLst/>
              <a:rect l="l" t="t" r="r" b="b"/>
              <a:pathLst>
                <a:path w="4544" h="8877" extrusionOk="0">
                  <a:moveTo>
                    <a:pt x="580" y="0"/>
                  </a:moveTo>
                  <a:lnTo>
                    <a:pt x="1" y="5006"/>
                  </a:lnTo>
                  <a:lnTo>
                    <a:pt x="580" y="8876"/>
                  </a:lnTo>
                  <a:cubicBezTo>
                    <a:pt x="2990" y="7903"/>
                    <a:pt x="4543" y="5678"/>
                    <a:pt x="4543" y="3175"/>
                  </a:cubicBezTo>
                  <a:lnTo>
                    <a:pt x="4543" y="1437"/>
                  </a:lnTo>
                  <a:cubicBezTo>
                    <a:pt x="3778" y="1252"/>
                    <a:pt x="3199" y="672"/>
                    <a:pt x="2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7"/>
            <p:cNvSpPr/>
            <p:nvPr/>
          </p:nvSpPr>
          <p:spPr>
            <a:xfrm>
              <a:off x="580835" y="3913254"/>
              <a:ext cx="113380" cy="253904"/>
            </a:xfrm>
            <a:custGeom>
              <a:avLst/>
              <a:gdLst/>
              <a:ahLst/>
              <a:cxnLst/>
              <a:rect l="l" t="t" r="r" b="b"/>
              <a:pathLst>
                <a:path w="3964" h="8877" extrusionOk="0">
                  <a:moveTo>
                    <a:pt x="1553" y="0"/>
                  </a:moveTo>
                  <a:cubicBezTo>
                    <a:pt x="1368" y="672"/>
                    <a:pt x="788" y="1252"/>
                    <a:pt x="0" y="1437"/>
                  </a:cubicBezTo>
                  <a:lnTo>
                    <a:pt x="0" y="3175"/>
                  </a:lnTo>
                  <a:cubicBezTo>
                    <a:pt x="0" y="5678"/>
                    <a:pt x="1646" y="7903"/>
                    <a:pt x="3963" y="8876"/>
                  </a:cubicBezTo>
                  <a:lnTo>
                    <a:pt x="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7"/>
            <p:cNvSpPr/>
            <p:nvPr/>
          </p:nvSpPr>
          <p:spPr>
            <a:xfrm>
              <a:off x="683571" y="4037184"/>
              <a:ext cx="21910" cy="44448"/>
            </a:xfrm>
            <a:custGeom>
              <a:avLst/>
              <a:gdLst/>
              <a:ahLst/>
              <a:cxnLst/>
              <a:rect l="l" t="t" r="r" b="b"/>
              <a:pathLst>
                <a:path w="766"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7"/>
            <p:cNvSpPr/>
            <p:nvPr/>
          </p:nvSpPr>
          <p:spPr>
            <a:xfrm>
              <a:off x="677593" y="3984844"/>
              <a:ext cx="49768" cy="66301"/>
            </a:xfrm>
            <a:custGeom>
              <a:avLst/>
              <a:gdLst/>
              <a:ahLst/>
              <a:cxnLst/>
              <a:rect l="l" t="t" r="r" b="b"/>
              <a:pathLst>
                <a:path w="1740" h="2318" extrusionOk="0">
                  <a:moveTo>
                    <a:pt x="580" y="0"/>
                  </a:moveTo>
                  <a:lnTo>
                    <a:pt x="1" y="1159"/>
                  </a:lnTo>
                  <a:lnTo>
                    <a:pt x="580" y="2318"/>
                  </a:lnTo>
                  <a:cubicBezTo>
                    <a:pt x="1252" y="2318"/>
                    <a:pt x="1739" y="1831"/>
                    <a:pt x="1739" y="1159"/>
                  </a:cubicBezTo>
                  <a:cubicBezTo>
                    <a:pt x="1739" y="487"/>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7"/>
            <p:cNvSpPr/>
            <p:nvPr/>
          </p:nvSpPr>
          <p:spPr>
            <a:xfrm>
              <a:off x="661033" y="3984844"/>
              <a:ext cx="33179" cy="66301"/>
            </a:xfrm>
            <a:custGeom>
              <a:avLst/>
              <a:gdLst/>
              <a:ahLst/>
              <a:cxnLst/>
              <a:rect l="l" t="t" r="r" b="b"/>
              <a:pathLst>
                <a:path w="1160"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87"/>
          <p:cNvGrpSpPr/>
          <p:nvPr/>
        </p:nvGrpSpPr>
        <p:grpSpPr>
          <a:xfrm>
            <a:off x="4484116" y="2291970"/>
            <a:ext cx="179649" cy="409009"/>
            <a:chOff x="5776197" y="3758147"/>
            <a:chExt cx="179649" cy="409009"/>
          </a:xfrm>
        </p:grpSpPr>
        <p:sp>
          <p:nvSpPr>
            <p:cNvPr id="3489" name="Google Shape;3489;p87"/>
            <p:cNvSpPr/>
            <p:nvPr/>
          </p:nvSpPr>
          <p:spPr>
            <a:xfrm>
              <a:off x="5850446" y="3758147"/>
              <a:ext cx="105400" cy="163091"/>
            </a:xfrm>
            <a:custGeom>
              <a:avLst/>
              <a:gdLst/>
              <a:ahLst/>
              <a:cxnLst/>
              <a:rect l="l" t="t" r="r" b="b"/>
              <a:pathLst>
                <a:path w="3685" h="5702" extrusionOk="0">
                  <a:moveTo>
                    <a:pt x="2804" y="0"/>
                  </a:moveTo>
                  <a:lnTo>
                    <a:pt x="2804" y="881"/>
                  </a:lnTo>
                  <a:cubicBezTo>
                    <a:pt x="2804" y="1460"/>
                    <a:pt x="2433" y="1831"/>
                    <a:pt x="1854" y="1831"/>
                  </a:cubicBezTo>
                  <a:cubicBezTo>
                    <a:pt x="881" y="1831"/>
                    <a:pt x="0" y="2712"/>
                    <a:pt x="0" y="3685"/>
                  </a:cubicBezTo>
                  <a:lnTo>
                    <a:pt x="0" y="5701"/>
                  </a:lnTo>
                  <a:lnTo>
                    <a:pt x="881" y="5701"/>
                  </a:lnTo>
                  <a:lnTo>
                    <a:pt x="881" y="3685"/>
                  </a:lnTo>
                  <a:cubicBezTo>
                    <a:pt x="881" y="3198"/>
                    <a:pt x="1275" y="2712"/>
                    <a:pt x="1854" y="2712"/>
                  </a:cubicBezTo>
                  <a:cubicBezTo>
                    <a:pt x="2804" y="2712"/>
                    <a:pt x="3685" y="1947"/>
                    <a:pt x="3685" y="881"/>
                  </a:cubicBezTo>
                  <a:lnTo>
                    <a:pt x="3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7"/>
            <p:cNvSpPr/>
            <p:nvPr/>
          </p:nvSpPr>
          <p:spPr>
            <a:xfrm>
              <a:off x="5847786" y="3976206"/>
              <a:ext cx="102111" cy="190950"/>
            </a:xfrm>
            <a:custGeom>
              <a:avLst/>
              <a:gdLst/>
              <a:ahLst/>
              <a:cxnLst/>
              <a:rect l="l" t="t" r="r" b="b"/>
              <a:pathLst>
                <a:path w="3570" h="6676" extrusionOk="0">
                  <a:moveTo>
                    <a:pt x="0" y="1"/>
                  </a:moveTo>
                  <a:lnTo>
                    <a:pt x="580" y="6675"/>
                  </a:lnTo>
                  <a:cubicBezTo>
                    <a:pt x="2225" y="6675"/>
                    <a:pt x="3569" y="5331"/>
                    <a:pt x="3569" y="3593"/>
                  </a:cubicBezTo>
                  <a:lnTo>
                    <a:pt x="3569"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7"/>
            <p:cNvSpPr/>
            <p:nvPr/>
          </p:nvSpPr>
          <p:spPr>
            <a:xfrm>
              <a:off x="5776197" y="3976206"/>
              <a:ext cx="88182" cy="190950"/>
            </a:xfrm>
            <a:custGeom>
              <a:avLst/>
              <a:gdLst/>
              <a:ahLst/>
              <a:cxnLst/>
              <a:rect l="l" t="t" r="r" b="b"/>
              <a:pathLst>
                <a:path w="3083" h="6676" extrusionOk="0">
                  <a:moveTo>
                    <a:pt x="3083" y="1"/>
                  </a:moveTo>
                  <a:lnTo>
                    <a:pt x="0" y="580"/>
                  </a:lnTo>
                  <a:lnTo>
                    <a:pt x="0" y="3593"/>
                  </a:lnTo>
                  <a:cubicBezTo>
                    <a:pt x="0" y="5331"/>
                    <a:pt x="1345" y="6675"/>
                    <a:pt x="3083" y="6675"/>
                  </a:cubicBezTo>
                  <a:lnTo>
                    <a:pt x="30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7"/>
            <p:cNvSpPr/>
            <p:nvPr/>
          </p:nvSpPr>
          <p:spPr>
            <a:xfrm>
              <a:off x="5847786" y="3888056"/>
              <a:ext cx="102111" cy="104771"/>
            </a:xfrm>
            <a:custGeom>
              <a:avLst/>
              <a:gdLst/>
              <a:ahLst/>
              <a:cxnLst/>
              <a:rect l="l" t="t" r="r" b="b"/>
              <a:pathLst>
                <a:path w="3570" h="3663" extrusionOk="0">
                  <a:moveTo>
                    <a:pt x="580" y="1"/>
                  </a:moveTo>
                  <a:lnTo>
                    <a:pt x="0" y="1924"/>
                  </a:lnTo>
                  <a:lnTo>
                    <a:pt x="580" y="3662"/>
                  </a:lnTo>
                  <a:lnTo>
                    <a:pt x="3569" y="3662"/>
                  </a:lnTo>
                  <a:lnTo>
                    <a:pt x="3569" y="3083"/>
                  </a:lnTo>
                  <a:cubicBezTo>
                    <a:pt x="3569" y="1345"/>
                    <a:pt x="2225"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7"/>
            <p:cNvSpPr/>
            <p:nvPr/>
          </p:nvSpPr>
          <p:spPr>
            <a:xfrm>
              <a:off x="5776197" y="3888056"/>
              <a:ext cx="88182" cy="104771"/>
            </a:xfrm>
            <a:custGeom>
              <a:avLst/>
              <a:gdLst/>
              <a:ahLst/>
              <a:cxnLst/>
              <a:rect l="l" t="t" r="r" b="b"/>
              <a:pathLst>
                <a:path w="3083" h="3663" extrusionOk="0">
                  <a:moveTo>
                    <a:pt x="3083" y="1"/>
                  </a:moveTo>
                  <a:cubicBezTo>
                    <a:pt x="1345" y="1"/>
                    <a:pt x="0" y="1345"/>
                    <a:pt x="0" y="3083"/>
                  </a:cubicBezTo>
                  <a:lnTo>
                    <a:pt x="0" y="3662"/>
                  </a:lnTo>
                  <a:lnTo>
                    <a:pt x="3083" y="3662"/>
                  </a:lnTo>
                  <a:lnTo>
                    <a:pt x="3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87"/>
          <p:cNvGrpSpPr/>
          <p:nvPr/>
        </p:nvGrpSpPr>
        <p:grpSpPr>
          <a:xfrm>
            <a:off x="4448306" y="3091419"/>
            <a:ext cx="251269" cy="409011"/>
            <a:chOff x="6602091" y="3758147"/>
            <a:chExt cx="251269" cy="409011"/>
          </a:xfrm>
        </p:grpSpPr>
        <p:sp>
          <p:nvSpPr>
            <p:cNvPr id="3495" name="Google Shape;3495;p87"/>
            <p:cNvSpPr/>
            <p:nvPr/>
          </p:nvSpPr>
          <p:spPr>
            <a:xfrm>
              <a:off x="6712121" y="3893376"/>
              <a:ext cx="141239" cy="273783"/>
            </a:xfrm>
            <a:custGeom>
              <a:avLst/>
              <a:gdLst/>
              <a:ahLst/>
              <a:cxnLst/>
              <a:rect l="l" t="t" r="r" b="b"/>
              <a:pathLst>
                <a:path w="4938" h="9572" extrusionOk="0">
                  <a:moveTo>
                    <a:pt x="1" y="0"/>
                  </a:moveTo>
                  <a:lnTo>
                    <a:pt x="487" y="9571"/>
                  </a:lnTo>
                  <a:lnTo>
                    <a:pt x="4937" y="9571"/>
                  </a:lnTo>
                  <a:lnTo>
                    <a:pt x="4937" y="57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7"/>
            <p:cNvSpPr/>
            <p:nvPr/>
          </p:nvSpPr>
          <p:spPr>
            <a:xfrm>
              <a:off x="6602091" y="3893376"/>
              <a:ext cx="123992" cy="273783"/>
            </a:xfrm>
            <a:custGeom>
              <a:avLst/>
              <a:gdLst/>
              <a:ahLst/>
              <a:cxnLst/>
              <a:rect l="l" t="t" r="r" b="b"/>
              <a:pathLst>
                <a:path w="4335" h="9572" extrusionOk="0">
                  <a:moveTo>
                    <a:pt x="4334" y="0"/>
                  </a:moveTo>
                  <a:lnTo>
                    <a:pt x="1" y="579"/>
                  </a:lnTo>
                  <a:lnTo>
                    <a:pt x="1" y="9571"/>
                  </a:lnTo>
                  <a:lnTo>
                    <a:pt x="4334" y="9571"/>
                  </a:lnTo>
                  <a:lnTo>
                    <a:pt x="4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7"/>
            <p:cNvSpPr/>
            <p:nvPr/>
          </p:nvSpPr>
          <p:spPr>
            <a:xfrm>
              <a:off x="6712121" y="3843637"/>
              <a:ext cx="141239" cy="66329"/>
            </a:xfrm>
            <a:custGeom>
              <a:avLst/>
              <a:gdLst/>
              <a:ahLst/>
              <a:cxnLst/>
              <a:rect l="l" t="t" r="r" b="b"/>
              <a:pathLst>
                <a:path w="4938" h="2319" extrusionOk="0">
                  <a:moveTo>
                    <a:pt x="1" y="1"/>
                  </a:moveTo>
                  <a:lnTo>
                    <a:pt x="487" y="2318"/>
                  </a:lnTo>
                  <a:lnTo>
                    <a:pt x="4937" y="2318"/>
                  </a:lnTo>
                  <a:lnTo>
                    <a:pt x="4937"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7"/>
            <p:cNvSpPr/>
            <p:nvPr/>
          </p:nvSpPr>
          <p:spPr>
            <a:xfrm>
              <a:off x="6602091" y="3843637"/>
              <a:ext cx="123992" cy="66329"/>
            </a:xfrm>
            <a:custGeom>
              <a:avLst/>
              <a:gdLst/>
              <a:ahLst/>
              <a:cxnLst/>
              <a:rect l="l" t="t" r="r" b="b"/>
              <a:pathLst>
                <a:path w="4335" h="2319" extrusionOk="0">
                  <a:moveTo>
                    <a:pt x="4334" y="1"/>
                  </a:moveTo>
                  <a:lnTo>
                    <a:pt x="1" y="580"/>
                  </a:lnTo>
                  <a:lnTo>
                    <a:pt x="1" y="2318"/>
                  </a:lnTo>
                  <a:lnTo>
                    <a:pt x="4334" y="2318"/>
                  </a:lnTo>
                  <a:lnTo>
                    <a:pt x="4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7"/>
            <p:cNvSpPr/>
            <p:nvPr/>
          </p:nvSpPr>
          <p:spPr>
            <a:xfrm>
              <a:off x="6712121" y="3793928"/>
              <a:ext cx="141239" cy="66329"/>
            </a:xfrm>
            <a:custGeom>
              <a:avLst/>
              <a:gdLst/>
              <a:ahLst/>
              <a:cxnLst/>
              <a:rect l="l" t="t" r="r" b="b"/>
              <a:pathLst>
                <a:path w="4938" h="2319" extrusionOk="0">
                  <a:moveTo>
                    <a:pt x="1" y="1"/>
                  </a:moveTo>
                  <a:lnTo>
                    <a:pt x="487" y="2318"/>
                  </a:lnTo>
                  <a:lnTo>
                    <a:pt x="4937" y="2318"/>
                  </a:lnTo>
                  <a:lnTo>
                    <a:pt x="4937" y="48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7"/>
            <p:cNvSpPr/>
            <p:nvPr/>
          </p:nvSpPr>
          <p:spPr>
            <a:xfrm>
              <a:off x="6602091" y="3793928"/>
              <a:ext cx="123992" cy="66329"/>
            </a:xfrm>
            <a:custGeom>
              <a:avLst/>
              <a:gdLst/>
              <a:ahLst/>
              <a:cxnLst/>
              <a:rect l="l" t="t" r="r" b="b"/>
              <a:pathLst>
                <a:path w="4335" h="2319" extrusionOk="0">
                  <a:moveTo>
                    <a:pt x="4334" y="1"/>
                  </a:moveTo>
                  <a:lnTo>
                    <a:pt x="1" y="487"/>
                  </a:lnTo>
                  <a:lnTo>
                    <a:pt x="1" y="2318"/>
                  </a:lnTo>
                  <a:lnTo>
                    <a:pt x="4334" y="2318"/>
                  </a:lnTo>
                  <a:lnTo>
                    <a:pt x="4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7"/>
            <p:cNvSpPr/>
            <p:nvPr/>
          </p:nvSpPr>
          <p:spPr>
            <a:xfrm>
              <a:off x="6712121" y="3992795"/>
              <a:ext cx="49740" cy="72279"/>
            </a:xfrm>
            <a:custGeom>
              <a:avLst/>
              <a:gdLst/>
              <a:ahLst/>
              <a:cxnLst/>
              <a:rect l="l" t="t" r="r" b="b"/>
              <a:pathLst>
                <a:path w="1739" h="2527" extrusionOk="0">
                  <a:moveTo>
                    <a:pt x="487" y="0"/>
                  </a:moveTo>
                  <a:lnTo>
                    <a:pt x="1" y="1275"/>
                  </a:lnTo>
                  <a:lnTo>
                    <a:pt x="487" y="2526"/>
                  </a:lnTo>
                  <a:cubicBezTo>
                    <a:pt x="1160" y="2526"/>
                    <a:pt x="1739" y="1947"/>
                    <a:pt x="1739" y="1275"/>
                  </a:cubicBezTo>
                  <a:cubicBezTo>
                    <a:pt x="1739" y="580"/>
                    <a:pt x="116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7"/>
            <p:cNvSpPr/>
            <p:nvPr/>
          </p:nvSpPr>
          <p:spPr>
            <a:xfrm>
              <a:off x="6692901" y="3992795"/>
              <a:ext cx="33179" cy="72279"/>
            </a:xfrm>
            <a:custGeom>
              <a:avLst/>
              <a:gdLst/>
              <a:ahLst/>
              <a:cxnLst/>
              <a:rect l="l" t="t" r="r" b="b"/>
              <a:pathLst>
                <a:path w="1160" h="2527" extrusionOk="0">
                  <a:moveTo>
                    <a:pt x="1159" y="0"/>
                  </a:moveTo>
                  <a:cubicBezTo>
                    <a:pt x="487" y="0"/>
                    <a:pt x="1" y="580"/>
                    <a:pt x="1" y="1275"/>
                  </a:cubicBezTo>
                  <a:cubicBezTo>
                    <a:pt x="1" y="1947"/>
                    <a:pt x="487" y="2526"/>
                    <a:pt x="1159" y="2526"/>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7"/>
            <p:cNvSpPr/>
            <p:nvPr/>
          </p:nvSpPr>
          <p:spPr>
            <a:xfrm>
              <a:off x="6718099" y="4103483"/>
              <a:ext cx="96791" cy="25227"/>
            </a:xfrm>
            <a:custGeom>
              <a:avLst/>
              <a:gdLst/>
              <a:ahLst/>
              <a:cxnLst/>
              <a:rect l="l" t="t" r="r" b="b"/>
              <a:pathLst>
                <a:path w="3384" h="882" extrusionOk="0">
                  <a:moveTo>
                    <a:pt x="278" y="0"/>
                  </a:moveTo>
                  <a:lnTo>
                    <a:pt x="0" y="394"/>
                  </a:lnTo>
                  <a:lnTo>
                    <a:pt x="278" y="881"/>
                  </a:lnTo>
                  <a:lnTo>
                    <a:pt x="3384" y="881"/>
                  </a:lnTo>
                  <a:lnTo>
                    <a:pt x="33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7"/>
            <p:cNvSpPr/>
            <p:nvPr/>
          </p:nvSpPr>
          <p:spPr>
            <a:xfrm>
              <a:off x="6640532" y="4103483"/>
              <a:ext cx="85550" cy="25227"/>
            </a:xfrm>
            <a:custGeom>
              <a:avLst/>
              <a:gdLst/>
              <a:ahLst/>
              <a:cxnLst/>
              <a:rect l="l" t="t" r="r" b="b"/>
              <a:pathLst>
                <a:path w="2991" h="882" extrusionOk="0">
                  <a:moveTo>
                    <a:pt x="1" y="0"/>
                  </a:moveTo>
                  <a:lnTo>
                    <a:pt x="1" y="881"/>
                  </a:lnTo>
                  <a:lnTo>
                    <a:pt x="2990" y="881"/>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7"/>
            <p:cNvSpPr/>
            <p:nvPr/>
          </p:nvSpPr>
          <p:spPr>
            <a:xfrm>
              <a:off x="6712121" y="3758147"/>
              <a:ext cx="141239" cy="49740"/>
            </a:xfrm>
            <a:custGeom>
              <a:avLst/>
              <a:gdLst/>
              <a:ahLst/>
              <a:cxnLst/>
              <a:rect l="l" t="t" r="r" b="b"/>
              <a:pathLst>
                <a:path w="4938" h="1739" extrusionOk="0">
                  <a:moveTo>
                    <a:pt x="487" y="0"/>
                  </a:moveTo>
                  <a:lnTo>
                    <a:pt x="1" y="881"/>
                  </a:lnTo>
                  <a:lnTo>
                    <a:pt x="487" y="1738"/>
                  </a:lnTo>
                  <a:lnTo>
                    <a:pt x="4937" y="1738"/>
                  </a:lnTo>
                  <a:lnTo>
                    <a:pt x="49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7"/>
            <p:cNvSpPr/>
            <p:nvPr/>
          </p:nvSpPr>
          <p:spPr>
            <a:xfrm>
              <a:off x="6602091" y="3758147"/>
              <a:ext cx="123992" cy="49740"/>
            </a:xfrm>
            <a:custGeom>
              <a:avLst/>
              <a:gdLst/>
              <a:ahLst/>
              <a:cxnLst/>
              <a:rect l="l" t="t" r="r" b="b"/>
              <a:pathLst>
                <a:path w="4335" h="1739" extrusionOk="0">
                  <a:moveTo>
                    <a:pt x="1" y="0"/>
                  </a:moveTo>
                  <a:lnTo>
                    <a:pt x="1" y="1738"/>
                  </a:lnTo>
                  <a:lnTo>
                    <a:pt x="4334" y="1738"/>
                  </a:lnTo>
                  <a:lnTo>
                    <a:pt x="4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87"/>
          <p:cNvGrpSpPr/>
          <p:nvPr/>
        </p:nvGrpSpPr>
        <p:grpSpPr>
          <a:xfrm>
            <a:off x="3780350" y="1607175"/>
            <a:ext cx="274593" cy="179700"/>
            <a:chOff x="3780350" y="1683375"/>
            <a:chExt cx="274593" cy="179700"/>
          </a:xfrm>
        </p:grpSpPr>
        <p:sp>
          <p:nvSpPr>
            <p:cNvPr id="3508" name="Google Shape;3508;p87"/>
            <p:cNvSpPr/>
            <p:nvPr/>
          </p:nvSpPr>
          <p:spPr>
            <a:xfrm>
              <a:off x="3978621" y="16973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09" name="Google Shape;3509;p87"/>
            <p:cNvSpPr/>
            <p:nvPr/>
          </p:nvSpPr>
          <p:spPr>
            <a:xfrm>
              <a:off x="3780350" y="168337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0" name="Google Shape;3510;p87"/>
          <p:cNvCxnSpPr>
            <a:stCxn id="3450" idx="3"/>
            <a:endCxn id="3509" idx="2"/>
          </p:cNvCxnSpPr>
          <p:nvPr/>
        </p:nvCxnSpPr>
        <p:spPr>
          <a:xfrm rot="10800000" flipH="1">
            <a:off x="2617500" y="1697075"/>
            <a:ext cx="1162800" cy="474000"/>
          </a:xfrm>
          <a:prstGeom prst="bentConnector3">
            <a:avLst>
              <a:gd name="adj1" fmla="val 50002"/>
            </a:avLst>
          </a:prstGeom>
          <a:noFill/>
          <a:ln w="9525" cap="flat" cmpd="sng">
            <a:solidFill>
              <a:schemeClr val="dk2"/>
            </a:solidFill>
            <a:prstDash val="solid"/>
            <a:round/>
            <a:headEnd type="none" w="med" len="med"/>
            <a:tailEnd type="none" w="med" len="med"/>
          </a:ln>
        </p:spPr>
      </p:cxnSp>
      <p:grpSp>
        <p:nvGrpSpPr>
          <p:cNvPr id="3511" name="Google Shape;3511;p87"/>
          <p:cNvGrpSpPr/>
          <p:nvPr/>
        </p:nvGrpSpPr>
        <p:grpSpPr>
          <a:xfrm>
            <a:off x="3780350" y="3208900"/>
            <a:ext cx="274593" cy="179700"/>
            <a:chOff x="3780350" y="3177825"/>
            <a:chExt cx="274593" cy="179700"/>
          </a:xfrm>
        </p:grpSpPr>
        <p:sp>
          <p:nvSpPr>
            <p:cNvPr id="3512" name="Google Shape;3512;p87"/>
            <p:cNvSpPr/>
            <p:nvPr/>
          </p:nvSpPr>
          <p:spPr>
            <a:xfrm>
              <a:off x="3978621" y="31917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3" name="Google Shape;3513;p87"/>
            <p:cNvSpPr/>
            <p:nvPr/>
          </p:nvSpPr>
          <p:spPr>
            <a:xfrm>
              <a:off x="3780350" y="31778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87"/>
          <p:cNvGrpSpPr/>
          <p:nvPr/>
        </p:nvGrpSpPr>
        <p:grpSpPr>
          <a:xfrm>
            <a:off x="5092946" y="2402325"/>
            <a:ext cx="270704" cy="179700"/>
            <a:chOff x="5092946" y="2402325"/>
            <a:chExt cx="270704" cy="179700"/>
          </a:xfrm>
        </p:grpSpPr>
        <p:sp>
          <p:nvSpPr>
            <p:cNvPr id="3515" name="Google Shape;3515;p87"/>
            <p:cNvSpPr/>
            <p:nvPr/>
          </p:nvSpPr>
          <p:spPr>
            <a:xfrm rot="10800000">
              <a:off x="5092946" y="2416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6" name="Google Shape;3516;p87"/>
            <p:cNvSpPr/>
            <p:nvPr/>
          </p:nvSpPr>
          <p:spPr>
            <a:xfrm>
              <a:off x="5183950" y="24023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87"/>
          <p:cNvGrpSpPr/>
          <p:nvPr/>
        </p:nvGrpSpPr>
        <p:grpSpPr>
          <a:xfrm>
            <a:off x="5092946" y="4005525"/>
            <a:ext cx="270704" cy="179700"/>
            <a:chOff x="5092946" y="3928200"/>
            <a:chExt cx="270704" cy="179700"/>
          </a:xfrm>
        </p:grpSpPr>
        <p:sp>
          <p:nvSpPr>
            <p:cNvPr id="3518" name="Google Shape;3518;p87"/>
            <p:cNvSpPr/>
            <p:nvPr/>
          </p:nvSpPr>
          <p:spPr>
            <a:xfrm rot="10800000">
              <a:off x="5092946" y="3943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9" name="Google Shape;3519;p87"/>
            <p:cNvSpPr/>
            <p:nvPr/>
          </p:nvSpPr>
          <p:spPr>
            <a:xfrm>
              <a:off x="5183950" y="3928200"/>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20" name="Google Shape;3520;p87"/>
          <p:cNvCxnSpPr>
            <a:stCxn id="3454" idx="3"/>
            <a:endCxn id="3513" idx="2"/>
          </p:cNvCxnSpPr>
          <p:nvPr/>
        </p:nvCxnSpPr>
        <p:spPr>
          <a:xfrm rot="10800000" flipH="1">
            <a:off x="2617500" y="3298602"/>
            <a:ext cx="1162800" cy="263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1" name="Google Shape;3521;p87"/>
          <p:cNvCxnSpPr>
            <a:stCxn id="3452" idx="1"/>
            <a:endCxn id="3516" idx="6"/>
          </p:cNvCxnSpPr>
          <p:nvPr/>
        </p:nvCxnSpPr>
        <p:spPr>
          <a:xfrm flipH="1">
            <a:off x="5363700" y="1525413"/>
            <a:ext cx="1162800" cy="9669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2" name="Google Shape;3522;p87"/>
          <p:cNvCxnSpPr>
            <a:stCxn id="3455" idx="1"/>
            <a:endCxn id="3519" idx="6"/>
          </p:cNvCxnSpPr>
          <p:nvPr/>
        </p:nvCxnSpPr>
        <p:spPr>
          <a:xfrm flipH="1">
            <a:off x="5363700" y="2932459"/>
            <a:ext cx="1162800" cy="11628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3523" name="Google Shape;3523;p8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87"/>
          <p:cNvGrpSpPr/>
          <p:nvPr/>
        </p:nvGrpSpPr>
        <p:grpSpPr>
          <a:xfrm>
            <a:off x="7819199" y="752550"/>
            <a:ext cx="604800" cy="147600"/>
            <a:chOff x="7688649" y="828750"/>
            <a:chExt cx="604800" cy="147600"/>
          </a:xfrm>
        </p:grpSpPr>
        <p:sp>
          <p:nvSpPr>
            <p:cNvPr id="3527" name="Google Shape;3527;p8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90"/>
          <p:cNvSpPr/>
          <p:nvPr/>
        </p:nvSpPr>
        <p:spPr>
          <a:xfrm>
            <a:off x="1648762"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0"/>
          <p:cNvSpPr/>
          <p:nvPr/>
        </p:nvSpPr>
        <p:spPr>
          <a:xfrm>
            <a:off x="2249575"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0"/>
          <p:cNvSpPr/>
          <p:nvPr/>
        </p:nvSpPr>
        <p:spPr>
          <a:xfrm>
            <a:off x="1047950"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90"/>
          <p:cNvGrpSpPr/>
          <p:nvPr/>
        </p:nvGrpSpPr>
        <p:grpSpPr>
          <a:xfrm>
            <a:off x="299286" y="189025"/>
            <a:ext cx="133205" cy="119344"/>
            <a:chOff x="222150" y="185025"/>
            <a:chExt cx="170100" cy="152400"/>
          </a:xfrm>
        </p:grpSpPr>
        <p:cxnSp>
          <p:nvCxnSpPr>
            <p:cNvPr id="3550" name="Google Shape;3550;p9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1" name="Google Shape;3551;p9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2" name="Google Shape;3552;p9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53" name="Google Shape;3553;p90"/>
          <p:cNvGrpSpPr/>
          <p:nvPr/>
        </p:nvGrpSpPr>
        <p:grpSpPr>
          <a:xfrm>
            <a:off x="286625" y="3999999"/>
            <a:ext cx="145867" cy="958251"/>
            <a:chOff x="286625" y="3923799"/>
            <a:chExt cx="145867" cy="958251"/>
          </a:xfrm>
        </p:grpSpPr>
        <p:sp>
          <p:nvSpPr>
            <p:cNvPr id="3554" name="Google Shape;3554;p9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5" name="Google Shape;3555;p90"/>
            <p:cNvGrpSpPr/>
            <p:nvPr/>
          </p:nvGrpSpPr>
          <p:grpSpPr>
            <a:xfrm>
              <a:off x="298112" y="4342643"/>
              <a:ext cx="110182" cy="126862"/>
              <a:chOff x="281100" y="2027800"/>
              <a:chExt cx="140700" cy="162000"/>
            </a:xfrm>
          </p:grpSpPr>
          <p:sp>
            <p:nvSpPr>
              <p:cNvPr id="3556" name="Google Shape;3556;p9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90"/>
              <p:cNvGrpSpPr/>
              <p:nvPr/>
            </p:nvGrpSpPr>
            <p:grpSpPr>
              <a:xfrm>
                <a:off x="308875" y="2088450"/>
                <a:ext cx="85200" cy="40700"/>
                <a:chOff x="308875" y="2087000"/>
                <a:chExt cx="85200" cy="40700"/>
              </a:xfrm>
            </p:grpSpPr>
            <p:cxnSp>
              <p:nvCxnSpPr>
                <p:cNvPr id="3558" name="Google Shape;3558;p9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559" name="Google Shape;3559;p9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560" name="Google Shape;3560;p90"/>
            <p:cNvGrpSpPr/>
            <p:nvPr/>
          </p:nvGrpSpPr>
          <p:grpSpPr>
            <a:xfrm>
              <a:off x="286625" y="3923799"/>
              <a:ext cx="133200" cy="133200"/>
              <a:chOff x="286625" y="3648899"/>
              <a:chExt cx="133200" cy="133200"/>
            </a:xfrm>
          </p:grpSpPr>
          <p:sp>
            <p:nvSpPr>
              <p:cNvPr id="3561" name="Google Shape;3561;p9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3" name="Google Shape;3563;p9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0"/>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3565" name="Google Shape;3565;p90"/>
          <p:cNvSpPr txBox="1">
            <a:spLocks noGrp="1"/>
          </p:cNvSpPr>
          <p:nvPr>
            <p:ph type="subTitle" idx="1"/>
          </p:nvPr>
        </p:nvSpPr>
        <p:spPr>
          <a:xfrm>
            <a:off x="948600" y="1806966"/>
            <a:ext cx="4293900" cy="4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p:txBody>
      </p:sp>
      <p:sp>
        <p:nvSpPr>
          <p:cNvPr id="3566" name="Google Shape;3566;p90"/>
          <p:cNvSpPr txBox="1">
            <a:spLocks noGrp="1"/>
          </p:cNvSpPr>
          <p:nvPr>
            <p:ph type="subTitle" idx="2"/>
          </p:nvPr>
        </p:nvSpPr>
        <p:spPr>
          <a:xfrm>
            <a:off x="948600" y="2264775"/>
            <a:ext cx="26988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3567" name="Google Shape;3567;p90"/>
          <p:cNvSpPr txBox="1">
            <a:spLocks noGrp="1"/>
          </p:cNvSpPr>
          <p:nvPr>
            <p:ph type="subTitle" idx="2"/>
          </p:nvPr>
        </p:nvSpPr>
        <p:spPr>
          <a:xfrm>
            <a:off x="1203850" y="4000000"/>
            <a:ext cx="38133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Please keep this slide for attribution</a:t>
            </a:r>
            <a:endParaRPr sz="1200"/>
          </a:p>
        </p:txBody>
      </p:sp>
      <p:grpSp>
        <p:nvGrpSpPr>
          <p:cNvPr id="3568" name="Google Shape;3568;p90"/>
          <p:cNvGrpSpPr/>
          <p:nvPr/>
        </p:nvGrpSpPr>
        <p:grpSpPr>
          <a:xfrm>
            <a:off x="2335518" y="3043862"/>
            <a:ext cx="363314" cy="356576"/>
            <a:chOff x="3763184" y="3817357"/>
            <a:chExt cx="363314" cy="356576"/>
          </a:xfrm>
        </p:grpSpPr>
        <p:sp>
          <p:nvSpPr>
            <p:cNvPr id="3569" name="Google Shape;3569;p9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0"/>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90"/>
          <p:cNvGrpSpPr/>
          <p:nvPr/>
        </p:nvGrpSpPr>
        <p:grpSpPr>
          <a:xfrm>
            <a:off x="1734910" y="3043718"/>
            <a:ext cx="362920" cy="356865"/>
            <a:chOff x="3314750" y="3817357"/>
            <a:chExt cx="362920" cy="356865"/>
          </a:xfrm>
        </p:grpSpPr>
        <p:grpSp>
          <p:nvGrpSpPr>
            <p:cNvPr id="3575" name="Google Shape;3575;p90"/>
            <p:cNvGrpSpPr/>
            <p:nvPr/>
          </p:nvGrpSpPr>
          <p:grpSpPr>
            <a:xfrm>
              <a:off x="3314750" y="3817357"/>
              <a:ext cx="362920" cy="356865"/>
              <a:chOff x="3314750" y="3817357"/>
              <a:chExt cx="362920" cy="356865"/>
            </a:xfrm>
          </p:grpSpPr>
          <p:sp>
            <p:nvSpPr>
              <p:cNvPr id="3576" name="Google Shape;3576;p9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0"/>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90"/>
            <p:cNvGrpSpPr/>
            <p:nvPr/>
          </p:nvGrpSpPr>
          <p:grpSpPr>
            <a:xfrm>
              <a:off x="3394986" y="3894612"/>
              <a:ext cx="202339" cy="202323"/>
              <a:chOff x="935197" y="1793977"/>
              <a:chExt cx="256451" cy="256430"/>
            </a:xfrm>
          </p:grpSpPr>
          <p:sp>
            <p:nvSpPr>
              <p:cNvPr id="3579" name="Google Shape;3579;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1" name="Google Shape;3581;p90"/>
          <p:cNvGrpSpPr/>
          <p:nvPr/>
        </p:nvGrpSpPr>
        <p:grpSpPr>
          <a:xfrm>
            <a:off x="1134088" y="3043718"/>
            <a:ext cx="362920" cy="356865"/>
            <a:chOff x="2866317" y="3817357"/>
            <a:chExt cx="362920" cy="356865"/>
          </a:xfrm>
        </p:grpSpPr>
        <p:sp>
          <p:nvSpPr>
            <p:cNvPr id="3582" name="Google Shape;3582;p9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0"/>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85" name="Google Shape;3585;p90"/>
          <p:cNvCxnSpPr/>
          <p:nvPr/>
        </p:nvCxnSpPr>
        <p:spPr>
          <a:xfrm>
            <a:off x="4441163" y="1377213"/>
            <a:ext cx="740100" cy="0"/>
          </a:xfrm>
          <a:prstGeom prst="straightConnector1">
            <a:avLst/>
          </a:prstGeom>
          <a:noFill/>
          <a:ln w="9525" cap="flat" cmpd="sng">
            <a:solidFill>
              <a:schemeClr val="dk2"/>
            </a:solidFill>
            <a:prstDash val="solid"/>
            <a:round/>
            <a:headEnd type="none" w="med" len="med"/>
            <a:tailEnd type="stealth" w="med" len="med"/>
          </a:ln>
        </p:spPr>
      </p:cxnSp>
      <p:sp>
        <p:nvSpPr>
          <p:cNvPr id="3586" name="Google Shape;3586;p90"/>
          <p:cNvSpPr/>
          <p:nvPr/>
        </p:nvSpPr>
        <p:spPr>
          <a:xfrm>
            <a:off x="1047946" y="40629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3587" name="Google Shape;3587;p90"/>
          <p:cNvGrpSpPr/>
          <p:nvPr/>
        </p:nvGrpSpPr>
        <p:grpSpPr>
          <a:xfrm>
            <a:off x="4940950" y="1023666"/>
            <a:ext cx="3234210" cy="2296772"/>
            <a:chOff x="4940950" y="1023666"/>
            <a:chExt cx="3234210" cy="2296772"/>
          </a:xfrm>
        </p:grpSpPr>
        <p:grpSp>
          <p:nvGrpSpPr>
            <p:cNvPr id="3588" name="Google Shape;3588;p90"/>
            <p:cNvGrpSpPr/>
            <p:nvPr/>
          </p:nvGrpSpPr>
          <p:grpSpPr>
            <a:xfrm>
              <a:off x="5636554" y="1406013"/>
              <a:ext cx="2224161" cy="1914425"/>
              <a:chOff x="5830225" y="1638050"/>
              <a:chExt cx="2593773" cy="2232566"/>
            </a:xfrm>
          </p:grpSpPr>
          <p:sp>
            <p:nvSpPr>
              <p:cNvPr id="3589"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90"/>
            <p:cNvGrpSpPr/>
            <p:nvPr/>
          </p:nvGrpSpPr>
          <p:grpSpPr>
            <a:xfrm>
              <a:off x="7379767" y="1023666"/>
              <a:ext cx="795392" cy="626115"/>
              <a:chOff x="7542675" y="1392460"/>
              <a:chExt cx="879178" cy="692069"/>
            </a:xfrm>
          </p:grpSpPr>
          <p:sp>
            <p:nvSpPr>
              <p:cNvPr id="3601"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90"/>
              <p:cNvGrpSpPr/>
              <p:nvPr/>
            </p:nvGrpSpPr>
            <p:grpSpPr>
              <a:xfrm>
                <a:off x="7603656" y="1520706"/>
                <a:ext cx="657046" cy="305943"/>
                <a:chOff x="7603656" y="1520706"/>
                <a:chExt cx="657046" cy="305943"/>
              </a:xfrm>
            </p:grpSpPr>
            <p:sp>
              <p:nvSpPr>
                <p:cNvPr id="3603"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90"/>
            <p:cNvGrpSpPr/>
            <p:nvPr/>
          </p:nvGrpSpPr>
          <p:grpSpPr>
            <a:xfrm>
              <a:off x="4940950" y="2809425"/>
              <a:ext cx="1355700" cy="262500"/>
              <a:chOff x="1884725" y="2724775"/>
              <a:chExt cx="1355700" cy="262500"/>
            </a:xfrm>
          </p:grpSpPr>
          <p:sp>
            <p:nvSpPr>
              <p:cNvPr id="3608"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90"/>
            <p:cNvGrpSpPr/>
            <p:nvPr/>
          </p:nvGrpSpPr>
          <p:grpSpPr>
            <a:xfrm>
              <a:off x="7343900" y="2825875"/>
              <a:ext cx="381600" cy="356700"/>
              <a:chOff x="1062200" y="3366813"/>
              <a:chExt cx="381600" cy="356700"/>
            </a:xfrm>
          </p:grpSpPr>
          <p:sp>
            <p:nvSpPr>
              <p:cNvPr id="3613"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90"/>
              <p:cNvGrpSpPr/>
              <p:nvPr/>
            </p:nvGrpSpPr>
            <p:grpSpPr>
              <a:xfrm>
                <a:off x="1138484" y="3433275"/>
                <a:ext cx="229200" cy="229200"/>
                <a:chOff x="955447" y="3891500"/>
                <a:chExt cx="229200" cy="229200"/>
              </a:xfrm>
            </p:grpSpPr>
            <p:sp>
              <p:nvSpPr>
                <p:cNvPr id="3615"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90"/>
            <p:cNvGrpSpPr/>
            <p:nvPr/>
          </p:nvGrpSpPr>
          <p:grpSpPr>
            <a:xfrm>
              <a:off x="6106102" y="1883169"/>
              <a:ext cx="767672" cy="251306"/>
              <a:chOff x="6394925" y="2541508"/>
              <a:chExt cx="736800" cy="241200"/>
            </a:xfrm>
          </p:grpSpPr>
          <p:sp>
            <p:nvSpPr>
              <p:cNvPr id="3618"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90"/>
            <p:cNvGrpSpPr/>
            <p:nvPr/>
          </p:nvGrpSpPr>
          <p:grpSpPr>
            <a:xfrm>
              <a:off x="5636550" y="1023675"/>
              <a:ext cx="1558800" cy="263700"/>
              <a:chOff x="2282900" y="800475"/>
              <a:chExt cx="1558800" cy="263700"/>
            </a:xfrm>
          </p:grpSpPr>
          <p:sp>
            <p:nvSpPr>
              <p:cNvPr id="3623"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26" name="Google Shape;3626;p9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9" name="Google Shape;3629;p90"/>
          <p:cNvGrpSpPr/>
          <p:nvPr/>
        </p:nvGrpSpPr>
        <p:grpSpPr>
          <a:xfrm>
            <a:off x="5017161" y="2231002"/>
            <a:ext cx="440861" cy="441047"/>
            <a:chOff x="948586" y="2887902"/>
            <a:chExt cx="440861" cy="441047"/>
          </a:xfrm>
        </p:grpSpPr>
        <p:sp>
          <p:nvSpPr>
            <p:cNvPr id="3630" name="Google Shape;3630;p90"/>
            <p:cNvSpPr/>
            <p:nvPr/>
          </p:nvSpPr>
          <p:spPr>
            <a:xfrm>
              <a:off x="948586" y="288790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0"/>
            <p:cNvSpPr/>
            <p:nvPr/>
          </p:nvSpPr>
          <p:spPr>
            <a:xfrm>
              <a:off x="1037200" y="2982875"/>
              <a:ext cx="263625" cy="251100"/>
            </a:xfrm>
            <a:custGeom>
              <a:avLst/>
              <a:gdLst/>
              <a:ahLst/>
              <a:cxnLst/>
              <a:rect l="l" t="t" r="r" b="b"/>
              <a:pathLst>
                <a:path w="10545" h="10044" extrusionOk="0">
                  <a:moveTo>
                    <a:pt x="6464" y="1218"/>
                  </a:moveTo>
                  <a:lnTo>
                    <a:pt x="6464" y="1897"/>
                  </a:lnTo>
                  <a:lnTo>
                    <a:pt x="4082" y="1897"/>
                  </a:lnTo>
                  <a:lnTo>
                    <a:pt x="4082" y="1218"/>
                  </a:lnTo>
                  <a:close/>
                  <a:moveTo>
                    <a:pt x="1861" y="3953"/>
                  </a:moveTo>
                  <a:lnTo>
                    <a:pt x="1861" y="5651"/>
                  </a:lnTo>
                  <a:lnTo>
                    <a:pt x="3560" y="5651"/>
                  </a:lnTo>
                  <a:lnTo>
                    <a:pt x="3560" y="3953"/>
                  </a:lnTo>
                  <a:close/>
                  <a:moveTo>
                    <a:pt x="4424" y="3953"/>
                  </a:moveTo>
                  <a:lnTo>
                    <a:pt x="4424" y="5651"/>
                  </a:lnTo>
                  <a:lnTo>
                    <a:pt x="6121" y="5651"/>
                  </a:lnTo>
                  <a:lnTo>
                    <a:pt x="6121" y="3953"/>
                  </a:lnTo>
                  <a:close/>
                  <a:moveTo>
                    <a:pt x="6985" y="3953"/>
                  </a:moveTo>
                  <a:lnTo>
                    <a:pt x="6985" y="5651"/>
                  </a:lnTo>
                  <a:lnTo>
                    <a:pt x="8684" y="5651"/>
                  </a:lnTo>
                  <a:lnTo>
                    <a:pt x="8684" y="3953"/>
                  </a:lnTo>
                  <a:close/>
                  <a:moveTo>
                    <a:pt x="1861" y="6484"/>
                  </a:moveTo>
                  <a:lnTo>
                    <a:pt x="1861" y="8178"/>
                  </a:lnTo>
                  <a:lnTo>
                    <a:pt x="3560" y="8178"/>
                  </a:lnTo>
                  <a:lnTo>
                    <a:pt x="3560" y="6484"/>
                  </a:lnTo>
                  <a:close/>
                  <a:moveTo>
                    <a:pt x="4424" y="6484"/>
                  </a:moveTo>
                  <a:lnTo>
                    <a:pt x="4424" y="8178"/>
                  </a:lnTo>
                  <a:lnTo>
                    <a:pt x="6121" y="8178"/>
                  </a:lnTo>
                  <a:lnTo>
                    <a:pt x="6121" y="6484"/>
                  </a:lnTo>
                  <a:close/>
                  <a:moveTo>
                    <a:pt x="6985" y="6484"/>
                  </a:moveTo>
                  <a:lnTo>
                    <a:pt x="6985" y="8178"/>
                  </a:lnTo>
                  <a:lnTo>
                    <a:pt x="8684" y="8178"/>
                  </a:lnTo>
                  <a:lnTo>
                    <a:pt x="8684" y="6484"/>
                  </a:lnTo>
                  <a:close/>
                  <a:moveTo>
                    <a:pt x="9527" y="3109"/>
                  </a:moveTo>
                  <a:lnTo>
                    <a:pt x="9527" y="9026"/>
                  </a:lnTo>
                  <a:lnTo>
                    <a:pt x="1018" y="9026"/>
                  </a:lnTo>
                  <a:lnTo>
                    <a:pt x="1018" y="3109"/>
                  </a:lnTo>
                  <a:close/>
                  <a:moveTo>
                    <a:pt x="506" y="0"/>
                  </a:moveTo>
                  <a:cubicBezTo>
                    <a:pt x="230" y="0"/>
                    <a:pt x="1" y="231"/>
                    <a:pt x="1" y="507"/>
                  </a:cubicBezTo>
                  <a:lnTo>
                    <a:pt x="1" y="9533"/>
                  </a:lnTo>
                  <a:cubicBezTo>
                    <a:pt x="1" y="9819"/>
                    <a:pt x="230" y="10043"/>
                    <a:pt x="506" y="10043"/>
                  </a:cubicBezTo>
                  <a:lnTo>
                    <a:pt x="10034" y="10043"/>
                  </a:lnTo>
                  <a:cubicBezTo>
                    <a:pt x="10320" y="10043"/>
                    <a:pt x="10545" y="9819"/>
                    <a:pt x="10545" y="9533"/>
                  </a:cubicBezTo>
                  <a:lnTo>
                    <a:pt x="10545" y="507"/>
                  </a:lnTo>
                  <a:cubicBezTo>
                    <a:pt x="10545" y="231"/>
                    <a:pt x="10320" y="0"/>
                    <a:pt x="1003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9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3633" name="Google Shape;3633;p90">
            <a:hlinkClick r:id="rId6"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grpSp>
        <p:nvGrpSpPr>
          <p:cNvPr id="4392" name="Google Shape;4392;p95"/>
          <p:cNvGrpSpPr/>
          <p:nvPr/>
        </p:nvGrpSpPr>
        <p:grpSpPr>
          <a:xfrm>
            <a:off x="5644173" y="2326785"/>
            <a:ext cx="1236030" cy="817276"/>
            <a:chOff x="1307492" y="518153"/>
            <a:chExt cx="3251855" cy="2150160"/>
          </a:xfrm>
        </p:grpSpPr>
        <p:sp>
          <p:nvSpPr>
            <p:cNvPr id="4393" name="Google Shape;4393;p95"/>
            <p:cNvSpPr/>
            <p:nvPr/>
          </p:nvSpPr>
          <p:spPr>
            <a:xfrm>
              <a:off x="1307492" y="518153"/>
              <a:ext cx="3251855" cy="2150160"/>
            </a:xfrm>
            <a:custGeom>
              <a:avLst/>
              <a:gdLst/>
              <a:ahLst/>
              <a:cxnLst/>
              <a:rect l="l" t="t" r="r" b="b"/>
              <a:pathLst>
                <a:path w="153299" h="108416" extrusionOk="0">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5"/>
            <p:cNvSpPr/>
            <p:nvPr/>
          </p:nvSpPr>
          <p:spPr>
            <a:xfrm>
              <a:off x="1543300" y="1054050"/>
              <a:ext cx="2780225" cy="1311200"/>
            </a:xfrm>
            <a:custGeom>
              <a:avLst/>
              <a:gdLst/>
              <a:ahLst/>
              <a:cxnLst/>
              <a:rect l="l" t="t" r="r" b="b"/>
              <a:pathLst>
                <a:path w="111209" h="52448" extrusionOk="0">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5"/>
            <p:cNvSpPr/>
            <p:nvPr/>
          </p:nvSpPr>
          <p:spPr>
            <a:xfrm>
              <a:off x="1523425" y="694625"/>
              <a:ext cx="2927250" cy="1690525"/>
            </a:xfrm>
            <a:custGeom>
              <a:avLst/>
              <a:gdLst/>
              <a:ahLst/>
              <a:cxnLst/>
              <a:rect l="l" t="t" r="r" b="b"/>
              <a:pathLst>
                <a:path w="117090" h="67621" extrusionOk="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95"/>
          <p:cNvGrpSpPr/>
          <p:nvPr/>
        </p:nvGrpSpPr>
        <p:grpSpPr>
          <a:xfrm>
            <a:off x="2526200" y="1669075"/>
            <a:ext cx="896875" cy="1118575"/>
            <a:chOff x="2659250" y="1505400"/>
            <a:chExt cx="896875" cy="1118575"/>
          </a:xfrm>
        </p:grpSpPr>
        <p:sp>
          <p:nvSpPr>
            <p:cNvPr id="4399" name="Google Shape;4399;p95"/>
            <p:cNvSpPr/>
            <p:nvPr/>
          </p:nvSpPr>
          <p:spPr>
            <a:xfrm>
              <a:off x="3048850" y="1657250"/>
              <a:ext cx="161325" cy="270275"/>
            </a:xfrm>
            <a:custGeom>
              <a:avLst/>
              <a:gdLst/>
              <a:ahLst/>
              <a:cxnLst/>
              <a:rect l="l" t="t" r="r" b="b"/>
              <a:pathLst>
                <a:path w="6453" h="10811" extrusionOk="0">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5"/>
            <p:cNvSpPr/>
            <p:nvPr/>
          </p:nvSpPr>
          <p:spPr>
            <a:xfrm>
              <a:off x="3027675" y="1554500"/>
              <a:ext cx="121600" cy="125900"/>
            </a:xfrm>
            <a:custGeom>
              <a:avLst/>
              <a:gdLst/>
              <a:ahLst/>
              <a:cxnLst/>
              <a:rect l="l" t="t" r="r" b="b"/>
              <a:pathLst>
                <a:path w="4864" h="5036" extrusionOk="0">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5"/>
            <p:cNvSpPr/>
            <p:nvPr/>
          </p:nvSpPr>
          <p:spPr>
            <a:xfrm>
              <a:off x="2659250" y="1657200"/>
              <a:ext cx="398500" cy="444925"/>
            </a:xfrm>
            <a:custGeom>
              <a:avLst/>
              <a:gdLst/>
              <a:ahLst/>
              <a:cxnLst/>
              <a:rect l="l" t="t" r="r" b="b"/>
              <a:pathLst>
                <a:path w="15940" h="17797" extrusionOk="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5"/>
            <p:cNvSpPr/>
            <p:nvPr/>
          </p:nvSpPr>
          <p:spPr>
            <a:xfrm>
              <a:off x="2840975" y="1505400"/>
              <a:ext cx="249225" cy="291025"/>
            </a:xfrm>
            <a:custGeom>
              <a:avLst/>
              <a:gdLst/>
              <a:ahLst/>
              <a:cxnLst/>
              <a:rect l="l" t="t" r="r" b="b"/>
              <a:pathLst>
                <a:path w="9969" h="11641" extrusionOk="0">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5"/>
            <p:cNvSpPr/>
            <p:nvPr/>
          </p:nvSpPr>
          <p:spPr>
            <a:xfrm>
              <a:off x="2840975" y="1849625"/>
              <a:ext cx="715150" cy="774350"/>
            </a:xfrm>
            <a:custGeom>
              <a:avLst/>
              <a:gdLst/>
              <a:ahLst/>
              <a:cxnLst/>
              <a:rect l="l" t="t" r="r" b="b"/>
              <a:pathLst>
                <a:path w="28606" h="30974" extrusionOk="0">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5"/>
            <p:cNvSpPr/>
            <p:nvPr/>
          </p:nvSpPr>
          <p:spPr>
            <a:xfrm>
              <a:off x="3058775" y="2380000"/>
              <a:ext cx="24325" cy="28250"/>
            </a:xfrm>
            <a:custGeom>
              <a:avLst/>
              <a:gdLst/>
              <a:ahLst/>
              <a:cxnLst/>
              <a:rect l="l" t="t" r="r" b="b"/>
              <a:pathLst>
                <a:path w="973" h="1130" extrusionOk="0">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5"/>
            <p:cNvSpPr/>
            <p:nvPr/>
          </p:nvSpPr>
          <p:spPr>
            <a:xfrm>
              <a:off x="3027150" y="1849725"/>
              <a:ext cx="528975" cy="774250"/>
            </a:xfrm>
            <a:custGeom>
              <a:avLst/>
              <a:gdLst/>
              <a:ahLst/>
              <a:cxnLst/>
              <a:rect l="l" t="t" r="r" b="b"/>
              <a:pathLst>
                <a:path w="21159" h="30970" extrusionOk="0">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5"/>
            <p:cNvSpPr/>
            <p:nvPr/>
          </p:nvSpPr>
          <p:spPr>
            <a:xfrm>
              <a:off x="2933550" y="1737550"/>
              <a:ext cx="167225" cy="192500"/>
            </a:xfrm>
            <a:custGeom>
              <a:avLst/>
              <a:gdLst/>
              <a:ahLst/>
              <a:cxnLst/>
              <a:rect l="l" t="t" r="r" b="b"/>
              <a:pathLst>
                <a:path w="6689" h="7700" extrusionOk="0">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5"/>
            <p:cNvSpPr/>
            <p:nvPr/>
          </p:nvSpPr>
          <p:spPr>
            <a:xfrm>
              <a:off x="3035775" y="1773350"/>
              <a:ext cx="31275" cy="14150"/>
            </a:xfrm>
            <a:custGeom>
              <a:avLst/>
              <a:gdLst/>
              <a:ahLst/>
              <a:cxnLst/>
              <a:rect l="l" t="t" r="r" b="b"/>
              <a:pathLst>
                <a:path w="1251" h="566" extrusionOk="0">
                  <a:moveTo>
                    <a:pt x="0" y="1"/>
                  </a:moveTo>
                  <a:lnTo>
                    <a:pt x="0" y="1"/>
                  </a:lnTo>
                  <a:lnTo>
                    <a:pt x="1250" y="565"/>
                  </a:lnTo>
                  <a:lnTo>
                    <a:pt x="1250" y="565"/>
                  </a:lnTo>
                  <a:close/>
                </a:path>
              </a:pathLst>
            </a:custGeom>
            <a:solidFill>
              <a:srgbClr val="FEE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5"/>
            <p:cNvSpPr/>
            <p:nvPr/>
          </p:nvSpPr>
          <p:spPr>
            <a:xfrm>
              <a:off x="3067025" y="1787475"/>
              <a:ext cx="22475" cy="72725"/>
            </a:xfrm>
            <a:custGeom>
              <a:avLst/>
              <a:gdLst/>
              <a:ahLst/>
              <a:cxnLst/>
              <a:rect l="l" t="t" r="r" b="b"/>
              <a:pathLst>
                <a:path w="899" h="2909" extrusionOk="0">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5"/>
            <p:cNvSpPr/>
            <p:nvPr/>
          </p:nvSpPr>
          <p:spPr>
            <a:xfrm>
              <a:off x="2993525" y="1754275"/>
              <a:ext cx="42275" cy="19100"/>
            </a:xfrm>
            <a:custGeom>
              <a:avLst/>
              <a:gdLst/>
              <a:ahLst/>
              <a:cxnLst/>
              <a:rect l="l" t="t" r="r" b="b"/>
              <a:pathLst>
                <a:path w="1691" h="764" extrusionOk="0">
                  <a:moveTo>
                    <a:pt x="1" y="0"/>
                  </a:moveTo>
                  <a:lnTo>
                    <a:pt x="1" y="0"/>
                  </a:lnTo>
                  <a:lnTo>
                    <a:pt x="1690" y="764"/>
                  </a:lnTo>
                  <a:lnTo>
                    <a:pt x="1690" y="764"/>
                  </a:ln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5"/>
            <p:cNvSpPr/>
            <p:nvPr/>
          </p:nvSpPr>
          <p:spPr>
            <a:xfrm>
              <a:off x="2991425" y="1754275"/>
              <a:ext cx="109350" cy="135850"/>
            </a:xfrm>
            <a:custGeom>
              <a:avLst/>
              <a:gdLst/>
              <a:ahLst/>
              <a:cxnLst/>
              <a:rect l="l" t="t" r="r" b="b"/>
              <a:pathLst>
                <a:path w="4374" h="5434" extrusionOk="0">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5"/>
            <p:cNvSpPr/>
            <p:nvPr/>
          </p:nvSpPr>
          <p:spPr>
            <a:xfrm>
              <a:off x="2899650" y="1724550"/>
              <a:ext cx="74925" cy="73725"/>
            </a:xfrm>
            <a:custGeom>
              <a:avLst/>
              <a:gdLst/>
              <a:ahLst/>
              <a:cxnLst/>
              <a:rect l="l" t="t" r="r" b="b"/>
              <a:pathLst>
                <a:path w="2997" h="2949" extrusionOk="0">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5"/>
            <p:cNvSpPr/>
            <p:nvPr/>
          </p:nvSpPr>
          <p:spPr>
            <a:xfrm>
              <a:off x="2913525" y="1735575"/>
              <a:ext cx="50100" cy="50350"/>
            </a:xfrm>
            <a:custGeom>
              <a:avLst/>
              <a:gdLst/>
              <a:ahLst/>
              <a:cxnLst/>
              <a:rect l="l" t="t" r="r" b="b"/>
              <a:pathLst>
                <a:path w="2004" h="2014" extrusionOk="0">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5"/>
            <p:cNvSpPr/>
            <p:nvPr/>
          </p:nvSpPr>
          <p:spPr>
            <a:xfrm>
              <a:off x="2893650" y="1578500"/>
              <a:ext cx="248050" cy="265150"/>
            </a:xfrm>
            <a:custGeom>
              <a:avLst/>
              <a:gdLst/>
              <a:ahLst/>
              <a:cxnLst/>
              <a:rect l="l" t="t" r="r" b="b"/>
              <a:pathLst>
                <a:path w="9922" h="10606" extrusionOk="0">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5"/>
            <p:cNvSpPr/>
            <p:nvPr/>
          </p:nvSpPr>
          <p:spPr>
            <a:xfrm>
              <a:off x="2755975" y="1977575"/>
              <a:ext cx="254050" cy="480725"/>
            </a:xfrm>
            <a:custGeom>
              <a:avLst/>
              <a:gdLst/>
              <a:ahLst/>
              <a:cxnLst/>
              <a:rect l="l" t="t" r="r" b="b"/>
              <a:pathLst>
                <a:path w="10162" h="19229" extrusionOk="0">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5"/>
            <p:cNvSpPr/>
            <p:nvPr/>
          </p:nvSpPr>
          <p:spPr>
            <a:xfrm>
              <a:off x="2886200" y="1536275"/>
              <a:ext cx="241200" cy="229275"/>
            </a:xfrm>
            <a:custGeom>
              <a:avLst/>
              <a:gdLst/>
              <a:ahLst/>
              <a:cxnLst/>
              <a:rect l="l" t="t" r="r" b="b"/>
              <a:pathLst>
                <a:path w="9648" h="9171" extrusionOk="0">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5"/>
            <p:cNvSpPr/>
            <p:nvPr/>
          </p:nvSpPr>
          <p:spPr>
            <a:xfrm>
              <a:off x="2779375" y="2225600"/>
              <a:ext cx="450050" cy="277450"/>
            </a:xfrm>
            <a:custGeom>
              <a:avLst/>
              <a:gdLst/>
              <a:ahLst/>
              <a:cxnLst/>
              <a:rect l="l" t="t" r="r" b="b"/>
              <a:pathLst>
                <a:path w="18002" h="11098" extrusionOk="0">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95"/>
          <p:cNvSpPr/>
          <p:nvPr/>
        </p:nvSpPr>
        <p:spPr>
          <a:xfrm>
            <a:off x="3075175" y="2013650"/>
            <a:ext cx="347900" cy="554075"/>
          </a:xfrm>
          <a:custGeom>
            <a:avLst/>
            <a:gdLst/>
            <a:ahLst/>
            <a:cxnLst/>
            <a:rect l="l" t="t" r="r" b="b"/>
            <a:pathLst>
              <a:path w="13916" h="22163" extrusionOk="0">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5"/>
          <p:cNvSpPr/>
          <p:nvPr/>
        </p:nvSpPr>
        <p:spPr>
          <a:xfrm>
            <a:off x="3061175" y="2013400"/>
            <a:ext cx="14025" cy="275"/>
          </a:xfrm>
          <a:custGeom>
            <a:avLst/>
            <a:gdLst/>
            <a:ahLst/>
            <a:cxnLst/>
            <a:rect l="l" t="t" r="r" b="b"/>
            <a:pathLst>
              <a:path w="561" h="11" extrusionOk="0">
                <a:moveTo>
                  <a:pt x="0" y="0"/>
                </a:moveTo>
                <a:cubicBezTo>
                  <a:pt x="189" y="0"/>
                  <a:pt x="372" y="0"/>
                  <a:pt x="560" y="10"/>
                </a:cubicBezTo>
                <a:cubicBezTo>
                  <a:pt x="377" y="0"/>
                  <a:pt x="189" y="0"/>
                  <a:pt x="5" y="0"/>
                </a:cubicBezTo>
                <a:close/>
              </a:path>
            </a:pathLst>
          </a:custGeom>
          <a:solidFill>
            <a:srgbClr val="641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4420" name="Google Shape;4420;p95"/>
          <p:cNvGrpSpPr/>
          <p:nvPr/>
        </p:nvGrpSpPr>
        <p:grpSpPr>
          <a:xfrm>
            <a:off x="299286" y="189025"/>
            <a:ext cx="133205" cy="119344"/>
            <a:chOff x="222150" y="185025"/>
            <a:chExt cx="170100" cy="152400"/>
          </a:xfrm>
        </p:grpSpPr>
        <p:cxnSp>
          <p:nvCxnSpPr>
            <p:cNvPr id="4421" name="Google Shape;4421;p9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2" name="Google Shape;4422;p9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3" name="Google Shape;4423;p9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424" name="Google Shape;4424;p95"/>
          <p:cNvGrpSpPr/>
          <p:nvPr/>
        </p:nvGrpSpPr>
        <p:grpSpPr>
          <a:xfrm>
            <a:off x="286625" y="3999999"/>
            <a:ext cx="145867" cy="958251"/>
            <a:chOff x="286625" y="3923799"/>
            <a:chExt cx="145867" cy="958251"/>
          </a:xfrm>
        </p:grpSpPr>
        <p:sp>
          <p:nvSpPr>
            <p:cNvPr id="4425" name="Google Shape;4425;p9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95"/>
            <p:cNvGrpSpPr/>
            <p:nvPr/>
          </p:nvGrpSpPr>
          <p:grpSpPr>
            <a:xfrm>
              <a:off x="298112" y="4342643"/>
              <a:ext cx="110182" cy="126862"/>
              <a:chOff x="281100" y="2027800"/>
              <a:chExt cx="140700" cy="162000"/>
            </a:xfrm>
          </p:grpSpPr>
          <p:sp>
            <p:nvSpPr>
              <p:cNvPr id="4427" name="Google Shape;4427;p9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8" name="Google Shape;4428;p95"/>
              <p:cNvGrpSpPr/>
              <p:nvPr/>
            </p:nvGrpSpPr>
            <p:grpSpPr>
              <a:xfrm>
                <a:off x="308875" y="2088450"/>
                <a:ext cx="85200" cy="40700"/>
                <a:chOff x="308875" y="2087000"/>
                <a:chExt cx="85200" cy="40700"/>
              </a:xfrm>
            </p:grpSpPr>
            <p:cxnSp>
              <p:nvCxnSpPr>
                <p:cNvPr id="4429" name="Google Shape;4429;p9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430" name="Google Shape;4430;p9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431" name="Google Shape;4431;p95"/>
            <p:cNvGrpSpPr/>
            <p:nvPr/>
          </p:nvGrpSpPr>
          <p:grpSpPr>
            <a:xfrm>
              <a:off x="286625" y="3923799"/>
              <a:ext cx="133200" cy="133200"/>
              <a:chOff x="286625" y="3648899"/>
              <a:chExt cx="133200" cy="133200"/>
            </a:xfrm>
          </p:grpSpPr>
          <p:sp>
            <p:nvSpPr>
              <p:cNvPr id="4432" name="Google Shape;4432;p9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4" name="Google Shape;4434;p9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435" name="Google Shape;4435;p9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5"/>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4437" name="Google Shape;4437;p95"/>
          <p:cNvGrpSpPr/>
          <p:nvPr/>
        </p:nvGrpSpPr>
        <p:grpSpPr>
          <a:xfrm>
            <a:off x="3093975" y="1970400"/>
            <a:ext cx="1880425" cy="1530050"/>
            <a:chOff x="3731950" y="1806725"/>
            <a:chExt cx="1880425" cy="1530050"/>
          </a:xfrm>
        </p:grpSpPr>
        <p:sp>
          <p:nvSpPr>
            <p:cNvPr id="4438" name="Google Shape;4438;p95"/>
            <p:cNvSpPr/>
            <p:nvPr/>
          </p:nvSpPr>
          <p:spPr>
            <a:xfrm>
              <a:off x="3736650" y="18101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5"/>
            <p:cNvSpPr/>
            <p:nvPr/>
          </p:nvSpPr>
          <p:spPr>
            <a:xfrm>
              <a:off x="3822150" y="2364575"/>
              <a:ext cx="1037575" cy="724700"/>
            </a:xfrm>
            <a:custGeom>
              <a:avLst/>
              <a:gdLst/>
              <a:ahLst/>
              <a:cxnLst/>
              <a:rect l="l" t="t" r="r" b="b"/>
              <a:pathLst>
                <a:path w="41503" h="28988" extrusionOk="0">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5"/>
            <p:cNvSpPr/>
            <p:nvPr/>
          </p:nvSpPr>
          <p:spPr>
            <a:xfrm>
              <a:off x="4260900" y="2480025"/>
              <a:ext cx="513050" cy="513050"/>
            </a:xfrm>
            <a:custGeom>
              <a:avLst/>
              <a:gdLst/>
              <a:ahLst/>
              <a:cxnLst/>
              <a:rect l="l" t="t" r="r" b="b"/>
              <a:pathLst>
                <a:path w="20522" h="20522" extrusionOk="0">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5"/>
            <p:cNvSpPr/>
            <p:nvPr/>
          </p:nvSpPr>
          <p:spPr>
            <a:xfrm>
              <a:off x="4277375" y="2468275"/>
              <a:ext cx="416300" cy="513025"/>
            </a:xfrm>
            <a:custGeom>
              <a:avLst/>
              <a:gdLst/>
              <a:ahLst/>
              <a:cxnLst/>
              <a:rect l="l" t="t" r="r" b="b"/>
              <a:pathLst>
                <a:path w="16652" h="20521" extrusionOk="0">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5"/>
            <p:cNvSpPr/>
            <p:nvPr/>
          </p:nvSpPr>
          <p:spPr>
            <a:xfrm>
              <a:off x="4533900" y="2468275"/>
              <a:ext cx="204500" cy="256525"/>
            </a:xfrm>
            <a:custGeom>
              <a:avLst/>
              <a:gdLst/>
              <a:ahLst/>
              <a:cxnLst/>
              <a:rect l="l" t="t" r="r" b="b"/>
              <a:pathLst>
                <a:path w="8180" h="10261" extrusionOk="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5"/>
            <p:cNvSpPr/>
            <p:nvPr/>
          </p:nvSpPr>
          <p:spPr>
            <a:xfrm>
              <a:off x="4533900" y="2569825"/>
              <a:ext cx="256525" cy="355500"/>
            </a:xfrm>
            <a:custGeom>
              <a:avLst/>
              <a:gdLst/>
              <a:ahLst/>
              <a:cxnLst/>
              <a:rect l="l" t="t" r="r" b="b"/>
              <a:pathLst>
                <a:path w="10261" h="14220" extrusionOk="0">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5"/>
            <p:cNvSpPr/>
            <p:nvPr/>
          </p:nvSpPr>
          <p:spPr>
            <a:xfrm>
              <a:off x="3863350" y="2450075"/>
              <a:ext cx="436300" cy="16500"/>
            </a:xfrm>
            <a:custGeom>
              <a:avLst/>
              <a:gdLst/>
              <a:ahLst/>
              <a:cxnLst/>
              <a:rect l="l" t="t" r="r" b="b"/>
              <a:pathLst>
                <a:path w="17452" h="660" extrusionOk="0">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5"/>
            <p:cNvSpPr/>
            <p:nvPr/>
          </p:nvSpPr>
          <p:spPr>
            <a:xfrm>
              <a:off x="3863350" y="2508775"/>
              <a:ext cx="436300" cy="16625"/>
            </a:xfrm>
            <a:custGeom>
              <a:avLst/>
              <a:gdLst/>
              <a:ahLst/>
              <a:cxnLst/>
              <a:rect l="l" t="t" r="r" b="b"/>
              <a:pathLst>
                <a:path w="17452" h="665" extrusionOk="0">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5"/>
            <p:cNvSpPr/>
            <p:nvPr/>
          </p:nvSpPr>
          <p:spPr>
            <a:xfrm>
              <a:off x="3863350" y="2567600"/>
              <a:ext cx="277325" cy="16500"/>
            </a:xfrm>
            <a:custGeom>
              <a:avLst/>
              <a:gdLst/>
              <a:ahLst/>
              <a:cxnLst/>
              <a:rect l="l" t="t" r="r" b="b"/>
              <a:pathLst>
                <a:path w="11093" h="660" extrusionOk="0">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5"/>
            <p:cNvSpPr/>
            <p:nvPr/>
          </p:nvSpPr>
          <p:spPr>
            <a:xfrm>
              <a:off x="3863350" y="2626300"/>
              <a:ext cx="277325" cy="16500"/>
            </a:xfrm>
            <a:custGeom>
              <a:avLst/>
              <a:gdLst/>
              <a:ahLst/>
              <a:cxnLst/>
              <a:rect l="l" t="t" r="r" b="b"/>
              <a:pathLst>
                <a:path w="11093" h="660" extrusionOk="0">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5"/>
            <p:cNvSpPr/>
            <p:nvPr/>
          </p:nvSpPr>
          <p:spPr>
            <a:xfrm>
              <a:off x="3731950" y="1806725"/>
              <a:ext cx="18804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5"/>
            <p:cNvSpPr/>
            <p:nvPr/>
          </p:nvSpPr>
          <p:spPr>
            <a:xfrm>
              <a:off x="3827000" y="1990275"/>
              <a:ext cx="311050" cy="311050"/>
            </a:xfrm>
            <a:custGeom>
              <a:avLst/>
              <a:gdLst/>
              <a:ahLst/>
              <a:cxnLst/>
              <a:rect l="l" t="t" r="r" b="b"/>
              <a:pathLst>
                <a:path w="12442" h="12442" extrusionOk="0">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5"/>
            <p:cNvSpPr/>
            <p:nvPr/>
          </p:nvSpPr>
          <p:spPr>
            <a:xfrm>
              <a:off x="3844375" y="2082675"/>
              <a:ext cx="268950" cy="164775"/>
            </a:xfrm>
            <a:custGeom>
              <a:avLst/>
              <a:gdLst/>
              <a:ahLst/>
              <a:cxnLst/>
              <a:rect l="l" t="t" r="r" b="b"/>
              <a:pathLst>
                <a:path w="10758" h="6591" extrusionOk="0">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5"/>
            <p:cNvSpPr/>
            <p:nvPr/>
          </p:nvSpPr>
          <p:spPr>
            <a:xfrm>
              <a:off x="3926625" y="2051575"/>
              <a:ext cx="48525" cy="48525"/>
            </a:xfrm>
            <a:custGeom>
              <a:avLst/>
              <a:gdLst/>
              <a:ahLst/>
              <a:cxnLst/>
              <a:rect l="l" t="t" r="r" b="b"/>
              <a:pathLst>
                <a:path w="1941" h="1941" extrusionOk="0">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5"/>
            <p:cNvSpPr/>
            <p:nvPr/>
          </p:nvSpPr>
          <p:spPr>
            <a:xfrm>
              <a:off x="4185475" y="1990275"/>
              <a:ext cx="311075" cy="311050"/>
            </a:xfrm>
            <a:custGeom>
              <a:avLst/>
              <a:gdLst/>
              <a:ahLst/>
              <a:cxnLst/>
              <a:rect l="l" t="t" r="r" b="b"/>
              <a:pathLst>
                <a:path w="12443" h="12442" extrusionOk="0">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5"/>
            <p:cNvSpPr/>
            <p:nvPr/>
          </p:nvSpPr>
          <p:spPr>
            <a:xfrm>
              <a:off x="4278950" y="2230300"/>
              <a:ext cx="124250" cy="31025"/>
            </a:xfrm>
            <a:custGeom>
              <a:avLst/>
              <a:gdLst/>
              <a:ahLst/>
              <a:cxnLst/>
              <a:rect l="l" t="t" r="r" b="b"/>
              <a:pathLst>
                <a:path w="4970" h="1241" extrusionOk="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5"/>
            <p:cNvSpPr/>
            <p:nvPr/>
          </p:nvSpPr>
          <p:spPr>
            <a:xfrm>
              <a:off x="4257925" y="2055900"/>
              <a:ext cx="166325" cy="184375"/>
            </a:xfrm>
            <a:custGeom>
              <a:avLst/>
              <a:gdLst/>
              <a:ahLst/>
              <a:cxnLst/>
              <a:rect l="l" t="t" r="r" b="b"/>
              <a:pathLst>
                <a:path w="6653" h="7375" extrusionOk="0">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95"/>
          <p:cNvGrpSpPr/>
          <p:nvPr/>
        </p:nvGrpSpPr>
        <p:grpSpPr>
          <a:xfrm>
            <a:off x="4305763" y="2158338"/>
            <a:ext cx="918450" cy="1530275"/>
            <a:chOff x="5816625" y="1806613"/>
            <a:chExt cx="918450" cy="1530275"/>
          </a:xfrm>
        </p:grpSpPr>
        <p:sp>
          <p:nvSpPr>
            <p:cNvPr id="4456" name="Google Shape;4456;p95"/>
            <p:cNvSpPr/>
            <p:nvPr/>
          </p:nvSpPr>
          <p:spPr>
            <a:xfrm>
              <a:off x="5816625" y="1806613"/>
              <a:ext cx="918450" cy="1530275"/>
            </a:xfrm>
            <a:custGeom>
              <a:avLst/>
              <a:gdLst/>
              <a:ahLst/>
              <a:cxnLst/>
              <a:rect l="l" t="t" r="r" b="b"/>
              <a:pathLst>
                <a:path w="36738" h="61211" extrusionOk="0">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5"/>
            <p:cNvSpPr/>
            <p:nvPr/>
          </p:nvSpPr>
          <p:spPr>
            <a:xfrm>
              <a:off x="5856625" y="1853413"/>
              <a:ext cx="838450" cy="1338900"/>
            </a:xfrm>
            <a:custGeom>
              <a:avLst/>
              <a:gdLst/>
              <a:ahLst/>
              <a:cxnLst/>
              <a:rect l="l" t="t" r="r" b="b"/>
              <a:pathLst>
                <a:path w="33538" h="53556" extrusionOk="0">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5"/>
            <p:cNvSpPr/>
            <p:nvPr/>
          </p:nvSpPr>
          <p:spPr>
            <a:xfrm>
              <a:off x="5904875" y="2876963"/>
              <a:ext cx="288175" cy="276125"/>
            </a:xfrm>
            <a:custGeom>
              <a:avLst/>
              <a:gdLst/>
              <a:ahLst/>
              <a:cxnLst/>
              <a:rect l="l" t="t" r="r" b="b"/>
              <a:pathLst>
                <a:path w="11527" h="11045" extrusionOk="0">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5"/>
            <p:cNvSpPr/>
            <p:nvPr/>
          </p:nvSpPr>
          <p:spPr>
            <a:xfrm>
              <a:off x="6241400" y="2876963"/>
              <a:ext cx="288175" cy="276125"/>
            </a:xfrm>
            <a:custGeom>
              <a:avLst/>
              <a:gdLst/>
              <a:ahLst/>
              <a:cxnLst/>
              <a:rect l="l" t="t" r="r" b="b"/>
              <a:pathLst>
                <a:path w="11527" h="11045" extrusionOk="0">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5"/>
            <p:cNvSpPr/>
            <p:nvPr/>
          </p:nvSpPr>
          <p:spPr>
            <a:xfrm>
              <a:off x="5904875" y="2453613"/>
              <a:ext cx="700900" cy="341250"/>
            </a:xfrm>
            <a:custGeom>
              <a:avLst/>
              <a:gdLst/>
              <a:ahLst/>
              <a:cxnLst/>
              <a:rect l="l" t="t" r="r" b="b"/>
              <a:pathLst>
                <a:path w="28036" h="13650" extrusionOk="0">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5"/>
            <p:cNvSpPr/>
            <p:nvPr/>
          </p:nvSpPr>
          <p:spPr>
            <a:xfrm>
              <a:off x="5970900" y="2561713"/>
              <a:ext cx="226600" cy="138775"/>
            </a:xfrm>
            <a:custGeom>
              <a:avLst/>
              <a:gdLst/>
              <a:ahLst/>
              <a:cxnLst/>
              <a:rect l="l" t="t" r="r" b="b"/>
              <a:pathLst>
                <a:path w="9064" h="5551" extrusionOk="0">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5"/>
            <p:cNvSpPr/>
            <p:nvPr/>
          </p:nvSpPr>
          <p:spPr>
            <a:xfrm>
              <a:off x="6040175" y="2535488"/>
              <a:ext cx="40975" cy="40800"/>
            </a:xfrm>
            <a:custGeom>
              <a:avLst/>
              <a:gdLst/>
              <a:ahLst/>
              <a:cxnLst/>
              <a:rect l="l" t="t" r="r" b="b"/>
              <a:pathLst>
                <a:path w="1639" h="1632" extrusionOk="0">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5"/>
            <p:cNvSpPr/>
            <p:nvPr/>
          </p:nvSpPr>
          <p:spPr>
            <a:xfrm>
              <a:off x="5904875" y="1895113"/>
              <a:ext cx="750200" cy="109050"/>
            </a:xfrm>
            <a:custGeom>
              <a:avLst/>
              <a:gdLst/>
              <a:ahLst/>
              <a:cxnLst/>
              <a:rect l="l" t="t" r="r" b="b"/>
              <a:pathLst>
                <a:path w="30008" h="4362" extrusionOk="0">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5"/>
            <p:cNvSpPr/>
            <p:nvPr/>
          </p:nvSpPr>
          <p:spPr>
            <a:xfrm>
              <a:off x="6313050" y="2131488"/>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5"/>
            <p:cNvSpPr/>
            <p:nvPr/>
          </p:nvSpPr>
          <p:spPr>
            <a:xfrm>
              <a:off x="6313050" y="2181288"/>
              <a:ext cx="328300" cy="16500"/>
            </a:xfrm>
            <a:custGeom>
              <a:avLst/>
              <a:gdLst/>
              <a:ahLst/>
              <a:cxnLst/>
              <a:rect l="l" t="t" r="r" b="b"/>
              <a:pathLst>
                <a:path w="13132" h="660" extrusionOk="0">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5"/>
            <p:cNvSpPr/>
            <p:nvPr/>
          </p:nvSpPr>
          <p:spPr>
            <a:xfrm>
              <a:off x="6313050" y="2231113"/>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5"/>
            <p:cNvSpPr/>
            <p:nvPr/>
          </p:nvSpPr>
          <p:spPr>
            <a:xfrm>
              <a:off x="6313050" y="2280913"/>
              <a:ext cx="239400" cy="16500"/>
            </a:xfrm>
            <a:custGeom>
              <a:avLst/>
              <a:gdLst/>
              <a:ahLst/>
              <a:cxnLst/>
              <a:rect l="l" t="t" r="r" b="b"/>
              <a:pathLst>
                <a:path w="9576" h="660" extrusionOk="0">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5"/>
            <p:cNvSpPr/>
            <p:nvPr/>
          </p:nvSpPr>
          <p:spPr>
            <a:xfrm>
              <a:off x="6313050" y="2330738"/>
              <a:ext cx="178475" cy="16500"/>
            </a:xfrm>
            <a:custGeom>
              <a:avLst/>
              <a:gdLst/>
              <a:ahLst/>
              <a:cxnLst/>
              <a:rect l="l" t="t" r="r" b="b"/>
              <a:pathLst>
                <a:path w="7139" h="660" extrusionOk="0">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5"/>
            <p:cNvSpPr/>
            <p:nvPr/>
          </p:nvSpPr>
          <p:spPr>
            <a:xfrm>
              <a:off x="5904875" y="2074613"/>
              <a:ext cx="344775" cy="323075"/>
            </a:xfrm>
            <a:custGeom>
              <a:avLst/>
              <a:gdLst/>
              <a:ahLst/>
              <a:cxnLst/>
              <a:rect l="l" t="t" r="r" b="b"/>
              <a:pathLst>
                <a:path w="13791" h="12923" extrusionOk="0">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5"/>
            <p:cNvSpPr/>
            <p:nvPr/>
          </p:nvSpPr>
          <p:spPr>
            <a:xfrm>
              <a:off x="5949975" y="2108863"/>
              <a:ext cx="254575" cy="254575"/>
            </a:xfrm>
            <a:custGeom>
              <a:avLst/>
              <a:gdLst/>
              <a:ahLst/>
              <a:cxnLst/>
              <a:rect l="l" t="t" r="r" b="b"/>
              <a:pathLst>
                <a:path w="10183" h="10183" extrusionOk="0">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5"/>
            <p:cNvSpPr/>
            <p:nvPr/>
          </p:nvSpPr>
          <p:spPr>
            <a:xfrm>
              <a:off x="6034450" y="2140638"/>
              <a:ext cx="85525" cy="85525"/>
            </a:xfrm>
            <a:custGeom>
              <a:avLst/>
              <a:gdLst/>
              <a:ahLst/>
              <a:cxnLst/>
              <a:rect l="l" t="t" r="r" b="b"/>
              <a:pathLst>
                <a:path w="3421" h="3421" extrusionOk="0">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5"/>
            <p:cNvSpPr/>
            <p:nvPr/>
          </p:nvSpPr>
          <p:spPr>
            <a:xfrm>
              <a:off x="6004100" y="2234138"/>
              <a:ext cx="146325" cy="91650"/>
            </a:xfrm>
            <a:custGeom>
              <a:avLst/>
              <a:gdLst/>
              <a:ahLst/>
              <a:cxnLst/>
              <a:rect l="l" t="t" r="r" b="b"/>
              <a:pathLst>
                <a:path w="5853" h="3666" extrusionOk="0">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95"/>
          <p:cNvGrpSpPr/>
          <p:nvPr/>
        </p:nvGrpSpPr>
        <p:grpSpPr>
          <a:xfrm>
            <a:off x="4876675" y="2878375"/>
            <a:ext cx="1062925" cy="1288025"/>
            <a:chOff x="5447475" y="3019500"/>
            <a:chExt cx="1062925" cy="1288025"/>
          </a:xfrm>
        </p:grpSpPr>
        <p:sp>
          <p:nvSpPr>
            <p:cNvPr id="4474" name="Google Shape;4474;p95"/>
            <p:cNvSpPr/>
            <p:nvPr/>
          </p:nvSpPr>
          <p:spPr>
            <a:xfrm>
              <a:off x="6089500" y="3309725"/>
              <a:ext cx="213925" cy="220800"/>
            </a:xfrm>
            <a:custGeom>
              <a:avLst/>
              <a:gdLst/>
              <a:ahLst/>
              <a:cxnLst/>
              <a:rect l="l" t="t" r="r" b="b"/>
              <a:pathLst>
                <a:path w="8557" h="8832" extrusionOk="0">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5"/>
            <p:cNvSpPr/>
            <p:nvPr/>
          </p:nvSpPr>
          <p:spPr>
            <a:xfrm>
              <a:off x="6086250" y="3019500"/>
              <a:ext cx="233900" cy="145950"/>
            </a:xfrm>
            <a:custGeom>
              <a:avLst/>
              <a:gdLst/>
              <a:ahLst/>
              <a:cxnLst/>
              <a:rect l="l" t="t" r="r" b="b"/>
              <a:pathLst>
                <a:path w="9356" h="5838" extrusionOk="0">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5"/>
            <p:cNvSpPr/>
            <p:nvPr/>
          </p:nvSpPr>
          <p:spPr>
            <a:xfrm>
              <a:off x="6054500" y="3062650"/>
              <a:ext cx="285675" cy="307600"/>
            </a:xfrm>
            <a:custGeom>
              <a:avLst/>
              <a:gdLst/>
              <a:ahLst/>
              <a:cxnLst/>
              <a:rect l="l" t="t" r="r" b="b"/>
              <a:pathLst>
                <a:path w="11427" h="12304" extrusionOk="0">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5"/>
            <p:cNvSpPr/>
            <p:nvPr/>
          </p:nvSpPr>
          <p:spPr>
            <a:xfrm>
              <a:off x="6182600" y="3507425"/>
              <a:ext cx="327800" cy="584625"/>
            </a:xfrm>
            <a:custGeom>
              <a:avLst/>
              <a:gdLst/>
              <a:ahLst/>
              <a:cxnLst/>
              <a:rect l="l" t="t" r="r" b="b"/>
              <a:pathLst>
                <a:path w="13112" h="23385" extrusionOk="0">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5"/>
            <p:cNvSpPr/>
            <p:nvPr/>
          </p:nvSpPr>
          <p:spPr>
            <a:xfrm>
              <a:off x="5858225" y="3459625"/>
              <a:ext cx="559725" cy="847900"/>
            </a:xfrm>
            <a:custGeom>
              <a:avLst/>
              <a:gdLst/>
              <a:ahLst/>
              <a:cxnLst/>
              <a:rect l="l" t="t" r="r" b="b"/>
              <a:pathLst>
                <a:path w="22389" h="33916" extrusionOk="0">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5"/>
            <p:cNvSpPr/>
            <p:nvPr/>
          </p:nvSpPr>
          <p:spPr>
            <a:xfrm>
              <a:off x="6340150" y="4182250"/>
              <a:ext cx="29700" cy="125275"/>
            </a:xfrm>
            <a:custGeom>
              <a:avLst/>
              <a:gdLst/>
              <a:ahLst/>
              <a:cxnLst/>
              <a:rect l="l" t="t" r="r" b="b"/>
              <a:pathLst>
                <a:path w="1188" h="5011" extrusionOk="0">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5"/>
            <p:cNvSpPr/>
            <p:nvPr/>
          </p:nvSpPr>
          <p:spPr>
            <a:xfrm>
              <a:off x="5878000" y="3740375"/>
              <a:ext cx="491850" cy="567150"/>
            </a:xfrm>
            <a:custGeom>
              <a:avLst/>
              <a:gdLst/>
              <a:ahLst/>
              <a:cxnLst/>
              <a:rect l="l" t="t" r="r" b="b"/>
              <a:pathLst>
                <a:path w="19674" h="22686" extrusionOk="0">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5"/>
            <p:cNvSpPr/>
            <p:nvPr/>
          </p:nvSpPr>
          <p:spPr>
            <a:xfrm>
              <a:off x="5697825" y="3499700"/>
              <a:ext cx="538575" cy="458025"/>
            </a:xfrm>
            <a:custGeom>
              <a:avLst/>
              <a:gdLst/>
              <a:ahLst/>
              <a:cxnLst/>
              <a:rect l="l" t="t" r="r" b="b"/>
              <a:pathLst>
                <a:path w="21543" h="18321" extrusionOk="0">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5"/>
            <p:cNvSpPr/>
            <p:nvPr/>
          </p:nvSpPr>
          <p:spPr>
            <a:xfrm>
              <a:off x="5447475" y="3229500"/>
              <a:ext cx="161625" cy="294700"/>
            </a:xfrm>
            <a:custGeom>
              <a:avLst/>
              <a:gdLst/>
              <a:ahLst/>
              <a:cxnLst/>
              <a:rect l="l" t="t" r="r" b="b"/>
              <a:pathLst>
                <a:path w="6465" h="11788" extrusionOk="0">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5"/>
            <p:cNvSpPr/>
            <p:nvPr/>
          </p:nvSpPr>
          <p:spPr>
            <a:xfrm>
              <a:off x="5503675" y="3446725"/>
              <a:ext cx="349250" cy="511750"/>
            </a:xfrm>
            <a:custGeom>
              <a:avLst/>
              <a:gdLst/>
              <a:ahLst/>
              <a:cxnLst/>
              <a:rect l="l" t="t" r="r" b="b"/>
              <a:pathLst>
                <a:path w="13970" h="20470" extrusionOk="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5"/>
            <p:cNvSpPr/>
            <p:nvPr/>
          </p:nvSpPr>
          <p:spPr>
            <a:xfrm>
              <a:off x="6126800" y="3027075"/>
              <a:ext cx="288675" cy="358525"/>
            </a:xfrm>
            <a:custGeom>
              <a:avLst/>
              <a:gdLst/>
              <a:ahLst/>
              <a:cxnLst/>
              <a:rect l="l" t="t" r="r" b="b"/>
              <a:pathLst>
                <a:path w="11547" h="14341" extrusionOk="0">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5"/>
            <p:cNvSpPr/>
            <p:nvPr/>
          </p:nvSpPr>
          <p:spPr>
            <a:xfrm>
              <a:off x="6219700" y="3225275"/>
              <a:ext cx="86875" cy="86100"/>
            </a:xfrm>
            <a:custGeom>
              <a:avLst/>
              <a:gdLst/>
              <a:ahLst/>
              <a:cxnLst/>
              <a:rect l="l" t="t" r="r" b="b"/>
              <a:pathLst>
                <a:path w="3475" h="3444" extrusionOk="0">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5"/>
            <p:cNvSpPr/>
            <p:nvPr/>
          </p:nvSpPr>
          <p:spPr>
            <a:xfrm>
              <a:off x="6233475" y="3238600"/>
              <a:ext cx="58575" cy="58850"/>
            </a:xfrm>
            <a:custGeom>
              <a:avLst/>
              <a:gdLst/>
              <a:ahLst/>
              <a:cxnLst/>
              <a:rect l="l" t="t" r="r" b="b"/>
              <a:pathLst>
                <a:path w="2343" h="2354" extrusionOk="0">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95"/>
          <p:cNvGrpSpPr/>
          <p:nvPr/>
        </p:nvGrpSpPr>
        <p:grpSpPr>
          <a:xfrm>
            <a:off x="3005475" y="2863850"/>
            <a:ext cx="1057913" cy="1302550"/>
            <a:chOff x="3643450" y="3004975"/>
            <a:chExt cx="1057913" cy="1302550"/>
          </a:xfrm>
        </p:grpSpPr>
        <p:sp>
          <p:nvSpPr>
            <p:cNvPr id="4488" name="Google Shape;4488;p95"/>
            <p:cNvSpPr/>
            <p:nvPr/>
          </p:nvSpPr>
          <p:spPr>
            <a:xfrm>
              <a:off x="3822425" y="3431150"/>
              <a:ext cx="583500" cy="876375"/>
            </a:xfrm>
            <a:custGeom>
              <a:avLst/>
              <a:gdLst/>
              <a:ahLst/>
              <a:cxnLst/>
              <a:rect l="l" t="t" r="r" b="b"/>
              <a:pathLst>
                <a:path w="23340" h="35055" extrusionOk="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5"/>
            <p:cNvSpPr/>
            <p:nvPr/>
          </p:nvSpPr>
          <p:spPr>
            <a:xfrm>
              <a:off x="3964150" y="3324875"/>
              <a:ext cx="224775" cy="183850"/>
            </a:xfrm>
            <a:custGeom>
              <a:avLst/>
              <a:gdLst/>
              <a:ahLst/>
              <a:cxnLst/>
              <a:rect l="l" t="t" r="r" b="b"/>
              <a:pathLst>
                <a:path w="8991" h="7354" extrusionOk="0">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5"/>
            <p:cNvSpPr/>
            <p:nvPr/>
          </p:nvSpPr>
          <p:spPr>
            <a:xfrm>
              <a:off x="4043500" y="3331925"/>
              <a:ext cx="131300" cy="99525"/>
            </a:xfrm>
            <a:custGeom>
              <a:avLst/>
              <a:gdLst/>
              <a:ahLst/>
              <a:cxnLst/>
              <a:rect l="l" t="t" r="r" b="b"/>
              <a:pathLst>
                <a:path w="5252" h="3981" extrusionOk="0">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5"/>
            <p:cNvSpPr/>
            <p:nvPr/>
          </p:nvSpPr>
          <p:spPr>
            <a:xfrm>
              <a:off x="4174625" y="3431300"/>
              <a:ext cx="4100" cy="7350"/>
            </a:xfrm>
            <a:custGeom>
              <a:avLst/>
              <a:gdLst/>
              <a:ahLst/>
              <a:cxnLst/>
              <a:rect l="l" t="t" r="r" b="b"/>
              <a:pathLst>
                <a:path w="164" h="294" extrusionOk="0">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5"/>
            <p:cNvSpPr/>
            <p:nvPr/>
          </p:nvSpPr>
          <p:spPr>
            <a:xfrm>
              <a:off x="4043500" y="3331925"/>
              <a:ext cx="135075" cy="113400"/>
            </a:xfrm>
            <a:custGeom>
              <a:avLst/>
              <a:gdLst/>
              <a:ahLst/>
              <a:cxnLst/>
              <a:rect l="l" t="t" r="r" b="b"/>
              <a:pathLst>
                <a:path w="5403" h="4536" extrusionOk="0">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5"/>
            <p:cNvSpPr/>
            <p:nvPr/>
          </p:nvSpPr>
          <p:spPr>
            <a:xfrm>
              <a:off x="3875500" y="3275325"/>
              <a:ext cx="104775" cy="79875"/>
            </a:xfrm>
            <a:custGeom>
              <a:avLst/>
              <a:gdLst/>
              <a:ahLst/>
              <a:cxnLst/>
              <a:rect l="l" t="t" r="r" b="b"/>
              <a:pathLst>
                <a:path w="4191" h="3195" extrusionOk="0">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5"/>
            <p:cNvSpPr/>
            <p:nvPr/>
          </p:nvSpPr>
          <p:spPr>
            <a:xfrm>
              <a:off x="3890650" y="3288175"/>
              <a:ext cx="70925" cy="54150"/>
            </a:xfrm>
            <a:custGeom>
              <a:avLst/>
              <a:gdLst/>
              <a:ahLst/>
              <a:cxnLst/>
              <a:rect l="l" t="t" r="r" b="b"/>
              <a:pathLst>
                <a:path w="2837" h="2166" extrusionOk="0">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5"/>
            <p:cNvSpPr/>
            <p:nvPr/>
          </p:nvSpPr>
          <p:spPr>
            <a:xfrm>
              <a:off x="3885175" y="3054050"/>
              <a:ext cx="317700" cy="349500"/>
            </a:xfrm>
            <a:custGeom>
              <a:avLst/>
              <a:gdLst/>
              <a:ahLst/>
              <a:cxnLst/>
              <a:rect l="l" t="t" r="r" b="b"/>
              <a:pathLst>
                <a:path w="12708" h="13980" extrusionOk="0">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5"/>
            <p:cNvSpPr/>
            <p:nvPr/>
          </p:nvSpPr>
          <p:spPr>
            <a:xfrm>
              <a:off x="3851975" y="3004975"/>
              <a:ext cx="335625" cy="323225"/>
            </a:xfrm>
            <a:custGeom>
              <a:avLst/>
              <a:gdLst/>
              <a:ahLst/>
              <a:cxnLst/>
              <a:rect l="l" t="t" r="r" b="b"/>
              <a:pathLst>
                <a:path w="13425" h="12929" extrusionOk="0">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5"/>
            <p:cNvSpPr/>
            <p:nvPr/>
          </p:nvSpPr>
          <p:spPr>
            <a:xfrm>
              <a:off x="4027300" y="3696950"/>
              <a:ext cx="231825" cy="134125"/>
            </a:xfrm>
            <a:custGeom>
              <a:avLst/>
              <a:gdLst/>
              <a:ahLst/>
              <a:cxnLst/>
              <a:rect l="l" t="t" r="r" b="b"/>
              <a:pathLst>
                <a:path w="9273" h="5365" extrusionOk="0">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5"/>
            <p:cNvSpPr/>
            <p:nvPr/>
          </p:nvSpPr>
          <p:spPr>
            <a:xfrm>
              <a:off x="3643450" y="3508725"/>
              <a:ext cx="373175" cy="555400"/>
            </a:xfrm>
            <a:custGeom>
              <a:avLst/>
              <a:gdLst/>
              <a:ahLst/>
              <a:cxnLst/>
              <a:rect l="l" t="t" r="r" b="b"/>
              <a:pathLst>
                <a:path w="14927" h="22216" extrusionOk="0">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5"/>
            <p:cNvSpPr/>
            <p:nvPr/>
          </p:nvSpPr>
          <p:spPr>
            <a:xfrm>
              <a:off x="4202863" y="3458075"/>
              <a:ext cx="498500" cy="562200"/>
            </a:xfrm>
            <a:custGeom>
              <a:avLst/>
              <a:gdLst/>
              <a:ahLst/>
              <a:cxnLst/>
              <a:rect l="l" t="t" r="r" b="b"/>
              <a:pathLst>
                <a:path w="19940" h="22488" extrusionOk="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5"/>
            <p:cNvSpPr/>
            <p:nvPr/>
          </p:nvSpPr>
          <p:spPr>
            <a:xfrm>
              <a:off x="3690900" y="3740900"/>
              <a:ext cx="418375" cy="344675"/>
            </a:xfrm>
            <a:custGeom>
              <a:avLst/>
              <a:gdLst/>
              <a:ahLst/>
              <a:cxnLst/>
              <a:rect l="l" t="t" r="r" b="b"/>
              <a:pathLst>
                <a:path w="16735" h="13787" extrusionOk="0">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5"/>
            <p:cNvSpPr/>
            <p:nvPr/>
          </p:nvSpPr>
          <p:spPr>
            <a:xfrm>
              <a:off x="4236100" y="3871513"/>
              <a:ext cx="415775" cy="254400"/>
            </a:xfrm>
            <a:custGeom>
              <a:avLst/>
              <a:gdLst/>
              <a:ahLst/>
              <a:cxnLst/>
              <a:rect l="l" t="t" r="r" b="b"/>
              <a:pathLst>
                <a:path w="16631" h="10176" extrusionOk="0">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5"/>
            <p:cNvSpPr/>
            <p:nvPr/>
          </p:nvSpPr>
          <p:spPr>
            <a:xfrm>
              <a:off x="4089450" y="3882600"/>
              <a:ext cx="188850" cy="232225"/>
            </a:xfrm>
            <a:custGeom>
              <a:avLst/>
              <a:gdLst/>
              <a:ahLst/>
              <a:cxnLst/>
              <a:rect l="l" t="t" r="r" b="b"/>
              <a:pathLst>
                <a:path w="7554" h="9289" extrusionOk="0">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5"/>
            <p:cNvSpPr/>
            <p:nvPr/>
          </p:nvSpPr>
          <p:spPr>
            <a:xfrm>
              <a:off x="4120000" y="3987000"/>
              <a:ext cx="188000" cy="138925"/>
            </a:xfrm>
            <a:custGeom>
              <a:avLst/>
              <a:gdLst/>
              <a:ahLst/>
              <a:cxnLst/>
              <a:rect l="l" t="t" r="r" b="b"/>
              <a:pathLst>
                <a:path w="7520" h="5557" extrusionOk="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95"/>
          <p:cNvSpPr/>
          <p:nvPr/>
        </p:nvSpPr>
        <p:spPr>
          <a:xfrm>
            <a:off x="3008750" y="2265800"/>
            <a:ext cx="228400" cy="212075"/>
          </a:xfrm>
          <a:custGeom>
            <a:avLst/>
            <a:gdLst/>
            <a:ahLst/>
            <a:cxnLst/>
            <a:rect l="l" t="t" r="r" b="b"/>
            <a:pathLst>
              <a:path w="9136" h="8483" extrusionOk="0">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5"/>
          <p:cNvSpPr/>
          <p:nvPr/>
        </p:nvSpPr>
        <p:spPr>
          <a:xfrm>
            <a:off x="3441100" y="1941225"/>
            <a:ext cx="289075" cy="128450"/>
          </a:xfrm>
          <a:custGeom>
            <a:avLst/>
            <a:gdLst/>
            <a:ahLst/>
            <a:cxnLst/>
            <a:rect l="l" t="t" r="r" b="b"/>
            <a:pathLst>
              <a:path w="11563" h="5138" extrusionOk="0">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95"/>
          <p:cNvGrpSpPr/>
          <p:nvPr/>
        </p:nvGrpSpPr>
        <p:grpSpPr>
          <a:xfrm>
            <a:off x="4305763" y="3843175"/>
            <a:ext cx="328550" cy="323225"/>
            <a:chOff x="2485125" y="3145675"/>
            <a:chExt cx="328550" cy="323225"/>
          </a:xfrm>
        </p:grpSpPr>
        <p:sp>
          <p:nvSpPr>
            <p:cNvPr id="4507" name="Google Shape;4507;p95"/>
            <p:cNvSpPr/>
            <p:nvPr/>
          </p:nvSpPr>
          <p:spPr>
            <a:xfrm>
              <a:off x="2485125" y="3157825"/>
              <a:ext cx="311025" cy="311075"/>
            </a:xfrm>
            <a:custGeom>
              <a:avLst/>
              <a:gdLst/>
              <a:ahLst/>
              <a:cxnLst/>
              <a:rect l="l" t="t" r="r" b="b"/>
              <a:pathLst>
                <a:path w="12441" h="12443" extrusionOk="0">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5"/>
            <p:cNvSpPr/>
            <p:nvPr/>
          </p:nvSpPr>
          <p:spPr>
            <a:xfrm>
              <a:off x="2502625" y="3145675"/>
              <a:ext cx="311050" cy="311050"/>
            </a:xfrm>
            <a:custGeom>
              <a:avLst/>
              <a:gdLst/>
              <a:ahLst/>
              <a:cxnLst/>
              <a:rect l="l" t="t" r="r" b="b"/>
              <a:pathLst>
                <a:path w="12442" h="12442" extrusionOk="0">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5"/>
            <p:cNvSpPr/>
            <p:nvPr/>
          </p:nvSpPr>
          <p:spPr>
            <a:xfrm>
              <a:off x="2537525" y="3263975"/>
              <a:ext cx="54300" cy="68675"/>
            </a:xfrm>
            <a:custGeom>
              <a:avLst/>
              <a:gdLst/>
              <a:ahLst/>
              <a:cxnLst/>
              <a:rect l="l" t="t" r="r" b="b"/>
              <a:pathLst>
                <a:path w="2172" h="2747" extrusionOk="0">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5"/>
            <p:cNvSpPr/>
            <p:nvPr/>
          </p:nvSpPr>
          <p:spPr>
            <a:xfrm>
              <a:off x="2602775" y="3204900"/>
              <a:ext cx="85800" cy="186825"/>
            </a:xfrm>
            <a:custGeom>
              <a:avLst/>
              <a:gdLst/>
              <a:ahLst/>
              <a:cxnLst/>
              <a:rect l="l" t="t" r="r" b="b"/>
              <a:pathLst>
                <a:path w="3432" h="7473" extrusionOk="0">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5"/>
            <p:cNvSpPr/>
            <p:nvPr/>
          </p:nvSpPr>
          <p:spPr>
            <a:xfrm>
              <a:off x="2728675" y="3234575"/>
              <a:ext cx="39900" cy="129825"/>
            </a:xfrm>
            <a:custGeom>
              <a:avLst/>
              <a:gdLst/>
              <a:ahLst/>
              <a:cxnLst/>
              <a:rect l="l" t="t" r="r" b="b"/>
              <a:pathLst>
                <a:path w="1596" h="5193" extrusionOk="0">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5"/>
            <p:cNvSpPr/>
            <p:nvPr/>
          </p:nvSpPr>
          <p:spPr>
            <a:xfrm>
              <a:off x="2702650" y="3261900"/>
              <a:ext cx="28275" cy="75325"/>
            </a:xfrm>
            <a:custGeom>
              <a:avLst/>
              <a:gdLst/>
              <a:ahLst/>
              <a:cxnLst/>
              <a:rect l="l" t="t" r="r" b="b"/>
              <a:pathLst>
                <a:path w="1131" h="3013" extrusionOk="0">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95"/>
          <p:cNvGrpSpPr/>
          <p:nvPr/>
        </p:nvGrpSpPr>
        <p:grpSpPr>
          <a:xfrm>
            <a:off x="2493888" y="3023900"/>
            <a:ext cx="511600" cy="476550"/>
            <a:chOff x="2393600" y="2166975"/>
            <a:chExt cx="511600" cy="476550"/>
          </a:xfrm>
        </p:grpSpPr>
        <p:sp>
          <p:nvSpPr>
            <p:cNvPr id="4514" name="Google Shape;4514;p95"/>
            <p:cNvSpPr/>
            <p:nvPr/>
          </p:nvSpPr>
          <p:spPr>
            <a:xfrm>
              <a:off x="2393600" y="2166975"/>
              <a:ext cx="511600" cy="476550"/>
            </a:xfrm>
            <a:custGeom>
              <a:avLst/>
              <a:gdLst/>
              <a:ahLst/>
              <a:cxnLst/>
              <a:rect l="l" t="t" r="r" b="b"/>
              <a:pathLst>
                <a:path w="20464" h="19062" extrusionOk="0">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5"/>
            <p:cNvSpPr/>
            <p:nvPr/>
          </p:nvSpPr>
          <p:spPr>
            <a:xfrm>
              <a:off x="2490450" y="2282025"/>
              <a:ext cx="317725" cy="246450"/>
            </a:xfrm>
            <a:custGeom>
              <a:avLst/>
              <a:gdLst/>
              <a:ahLst/>
              <a:cxnLst/>
              <a:rect l="l" t="t" r="r" b="b"/>
              <a:pathLst>
                <a:path w="12709" h="9858" extrusionOk="0">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5"/>
            <p:cNvSpPr/>
            <p:nvPr/>
          </p:nvSpPr>
          <p:spPr>
            <a:xfrm>
              <a:off x="2612825" y="2352375"/>
              <a:ext cx="88825" cy="113850"/>
            </a:xfrm>
            <a:custGeom>
              <a:avLst/>
              <a:gdLst/>
              <a:ahLst/>
              <a:cxnLst/>
              <a:rect l="l" t="t" r="r" b="b"/>
              <a:pathLst>
                <a:path w="3553" h="4554" extrusionOk="0">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95"/>
          <p:cNvGrpSpPr/>
          <p:nvPr/>
        </p:nvGrpSpPr>
        <p:grpSpPr>
          <a:xfrm>
            <a:off x="5187915" y="1741585"/>
            <a:ext cx="674276" cy="476544"/>
            <a:chOff x="1246350" y="2237325"/>
            <a:chExt cx="384400" cy="271675"/>
          </a:xfrm>
        </p:grpSpPr>
        <p:sp>
          <p:nvSpPr>
            <p:cNvPr id="4518" name="Google Shape;4518;p95"/>
            <p:cNvSpPr/>
            <p:nvPr/>
          </p:nvSpPr>
          <p:spPr>
            <a:xfrm>
              <a:off x="1246350" y="2243325"/>
              <a:ext cx="376300" cy="190900"/>
            </a:xfrm>
            <a:custGeom>
              <a:avLst/>
              <a:gdLst/>
              <a:ahLst/>
              <a:cxnLst/>
              <a:rect l="l" t="t" r="r" b="b"/>
              <a:pathLst>
                <a:path w="15052" h="7636" extrusionOk="0">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5"/>
            <p:cNvSpPr/>
            <p:nvPr/>
          </p:nvSpPr>
          <p:spPr>
            <a:xfrm>
              <a:off x="1384824" y="2428201"/>
              <a:ext cx="99400" cy="80799"/>
            </a:xfrm>
            <a:custGeom>
              <a:avLst/>
              <a:gdLst/>
              <a:ahLst/>
              <a:cxnLst/>
              <a:rect l="l" t="t" r="r" b="b"/>
              <a:pathLst>
                <a:path w="3976" h="2992" extrusionOk="0">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5"/>
            <p:cNvSpPr/>
            <p:nvPr/>
          </p:nvSpPr>
          <p:spPr>
            <a:xfrm>
              <a:off x="1254475" y="2237325"/>
              <a:ext cx="376275" cy="190875"/>
            </a:xfrm>
            <a:custGeom>
              <a:avLst/>
              <a:gdLst/>
              <a:ahLst/>
              <a:cxnLst/>
              <a:rect l="l" t="t" r="r" b="b"/>
              <a:pathLst>
                <a:path w="15051" h="7635" extrusionOk="0">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5"/>
            <p:cNvSpPr/>
            <p:nvPr/>
          </p:nvSpPr>
          <p:spPr>
            <a:xfrm>
              <a:off x="1392925" y="2358750"/>
              <a:ext cx="99375" cy="144100"/>
            </a:xfrm>
            <a:custGeom>
              <a:avLst/>
              <a:gdLst/>
              <a:ahLst/>
              <a:cxnLst/>
              <a:rect l="l" t="t" r="r" b="b"/>
              <a:pathLst>
                <a:path w="3975" h="5764" extrusionOk="0">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95"/>
          <p:cNvGrpSpPr/>
          <p:nvPr/>
        </p:nvGrpSpPr>
        <p:grpSpPr>
          <a:xfrm>
            <a:off x="2091819" y="2689883"/>
            <a:ext cx="227460" cy="229395"/>
            <a:chOff x="2177851" y="2645625"/>
            <a:chExt cx="320456" cy="323228"/>
          </a:xfrm>
        </p:grpSpPr>
        <p:sp>
          <p:nvSpPr>
            <p:cNvPr id="4523" name="Google Shape;4523;p95"/>
            <p:cNvSpPr/>
            <p:nvPr/>
          </p:nvSpPr>
          <p:spPr>
            <a:xfrm>
              <a:off x="2177851" y="2645625"/>
              <a:ext cx="320456" cy="323228"/>
            </a:xfrm>
            <a:custGeom>
              <a:avLst/>
              <a:gdLst/>
              <a:ahLst/>
              <a:cxnLst/>
              <a:rect l="l" t="t" r="r" b="b"/>
              <a:pathLst>
                <a:path w="25433" h="25653" extrusionOk="0">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5"/>
            <p:cNvSpPr/>
            <p:nvPr/>
          </p:nvSpPr>
          <p:spPr>
            <a:xfrm>
              <a:off x="2253349" y="2744471"/>
              <a:ext cx="170327" cy="125483"/>
            </a:xfrm>
            <a:custGeom>
              <a:avLst/>
              <a:gdLst/>
              <a:ahLst/>
              <a:cxnLst/>
              <a:rect l="l" t="t" r="r" b="b"/>
              <a:pathLst>
                <a:path w="13518" h="9959" extrusionOk="0">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95"/>
          <p:cNvGrpSpPr/>
          <p:nvPr/>
        </p:nvGrpSpPr>
        <p:grpSpPr>
          <a:xfrm>
            <a:off x="2091806" y="2355864"/>
            <a:ext cx="227460" cy="229395"/>
            <a:chOff x="1777300" y="2645625"/>
            <a:chExt cx="320456" cy="323228"/>
          </a:xfrm>
        </p:grpSpPr>
        <p:sp>
          <p:nvSpPr>
            <p:cNvPr id="4526" name="Google Shape;4526;p95"/>
            <p:cNvSpPr/>
            <p:nvPr/>
          </p:nvSpPr>
          <p:spPr>
            <a:xfrm>
              <a:off x="1777300" y="2645625"/>
              <a:ext cx="320456" cy="323228"/>
            </a:xfrm>
            <a:custGeom>
              <a:avLst/>
              <a:gdLst/>
              <a:ahLst/>
              <a:cxnLst/>
              <a:rect l="l" t="t" r="r" b="b"/>
              <a:pathLst>
                <a:path w="25433" h="25653" extrusionOk="0">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5"/>
            <p:cNvSpPr/>
            <p:nvPr/>
          </p:nvSpPr>
          <p:spPr>
            <a:xfrm>
              <a:off x="1838472" y="2784110"/>
              <a:ext cx="46179" cy="46267"/>
            </a:xfrm>
            <a:custGeom>
              <a:avLst/>
              <a:gdLst/>
              <a:ahLst/>
              <a:cxnLst/>
              <a:rect l="l" t="t" r="r" b="b"/>
              <a:pathLst>
                <a:path w="3665" h="3672" extrusionOk="0">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5"/>
            <p:cNvSpPr/>
            <p:nvPr/>
          </p:nvSpPr>
          <p:spPr>
            <a:xfrm>
              <a:off x="1914110" y="2784110"/>
              <a:ext cx="46255" cy="46267"/>
            </a:xfrm>
            <a:custGeom>
              <a:avLst/>
              <a:gdLst/>
              <a:ahLst/>
              <a:cxnLst/>
              <a:rect l="l" t="t" r="r" b="b"/>
              <a:pathLst>
                <a:path w="3671" h="3672" extrusionOk="0">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5"/>
            <p:cNvSpPr/>
            <p:nvPr/>
          </p:nvSpPr>
          <p:spPr>
            <a:xfrm>
              <a:off x="1990352" y="2784110"/>
              <a:ext cx="46242" cy="46267"/>
            </a:xfrm>
            <a:custGeom>
              <a:avLst/>
              <a:gdLst/>
              <a:ahLst/>
              <a:cxnLst/>
              <a:rect l="l" t="t" r="r" b="b"/>
              <a:pathLst>
                <a:path w="3670" h="3672" extrusionOk="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95"/>
          <p:cNvGrpSpPr/>
          <p:nvPr/>
        </p:nvGrpSpPr>
        <p:grpSpPr>
          <a:xfrm>
            <a:off x="6132783" y="3500456"/>
            <a:ext cx="1474998" cy="212082"/>
            <a:chOff x="813463" y="4000000"/>
            <a:chExt cx="2248130" cy="323246"/>
          </a:xfrm>
        </p:grpSpPr>
        <p:sp>
          <p:nvSpPr>
            <p:cNvPr id="4531" name="Google Shape;4531;p95"/>
            <p:cNvSpPr/>
            <p:nvPr/>
          </p:nvSpPr>
          <p:spPr>
            <a:xfrm>
              <a:off x="813462" y="4000000"/>
              <a:ext cx="2248130" cy="32324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5"/>
            <p:cNvSpPr/>
            <p:nvPr/>
          </p:nvSpPr>
          <p:spPr>
            <a:xfrm>
              <a:off x="936934" y="4151802"/>
              <a:ext cx="112407" cy="19622"/>
            </a:xfrm>
            <a:custGeom>
              <a:avLst/>
              <a:gdLst/>
              <a:ahLst/>
              <a:cxnLst/>
              <a:rect l="l" t="t" r="r" b="b"/>
              <a:pathLst>
                <a:path w="7665" h="1338" extrusionOk="0">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5"/>
            <p:cNvSpPr/>
            <p:nvPr/>
          </p:nvSpPr>
          <p:spPr>
            <a:xfrm>
              <a:off x="2812979" y="4105405"/>
              <a:ext cx="112407" cy="112407"/>
            </a:xfrm>
            <a:custGeom>
              <a:avLst/>
              <a:gdLst/>
              <a:ahLst/>
              <a:cxnLst/>
              <a:rect l="l" t="t" r="r" b="b"/>
              <a:pathLst>
                <a:path w="7665" h="7665" extrusionOk="0">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95"/>
          <p:cNvGrpSpPr/>
          <p:nvPr/>
        </p:nvGrpSpPr>
        <p:grpSpPr>
          <a:xfrm>
            <a:off x="1536202" y="3023903"/>
            <a:ext cx="783076" cy="1142501"/>
            <a:chOff x="1215775" y="3233725"/>
            <a:chExt cx="820834" cy="1197590"/>
          </a:xfrm>
        </p:grpSpPr>
        <p:sp>
          <p:nvSpPr>
            <p:cNvPr id="4539" name="Google Shape;4539;p95"/>
            <p:cNvSpPr/>
            <p:nvPr/>
          </p:nvSpPr>
          <p:spPr>
            <a:xfrm>
              <a:off x="1215775" y="3233725"/>
              <a:ext cx="820834" cy="1197590"/>
            </a:xfrm>
            <a:custGeom>
              <a:avLst/>
              <a:gdLst/>
              <a:ahLst/>
              <a:cxnLst/>
              <a:rect l="l" t="t" r="r" b="b"/>
              <a:pathLst>
                <a:path w="59341" h="86578" extrusionOk="0">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95"/>
            <p:cNvGrpSpPr/>
            <p:nvPr/>
          </p:nvGrpSpPr>
          <p:grpSpPr>
            <a:xfrm rot="-5400000">
              <a:off x="930280" y="3763554"/>
              <a:ext cx="959277" cy="137929"/>
              <a:chOff x="1206500" y="4056524"/>
              <a:chExt cx="1462090" cy="210226"/>
            </a:xfrm>
          </p:grpSpPr>
          <p:sp>
            <p:nvSpPr>
              <p:cNvPr id="4541" name="Google Shape;454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95"/>
            <p:cNvGrpSpPr/>
            <p:nvPr/>
          </p:nvGrpSpPr>
          <p:grpSpPr>
            <a:xfrm rot="-5400000">
              <a:off x="1146553" y="3763552"/>
              <a:ext cx="959277" cy="137933"/>
              <a:chOff x="1206501" y="4056518"/>
              <a:chExt cx="1462089" cy="210232"/>
            </a:xfrm>
          </p:grpSpPr>
          <p:sp>
            <p:nvSpPr>
              <p:cNvPr id="4546" name="Google Shape;4546;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5"/>
              <p:cNvSpPr/>
              <p:nvPr/>
            </p:nvSpPr>
            <p:spPr>
              <a:xfrm>
                <a:off x="1206508" y="4056518"/>
                <a:ext cx="743883"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5"/>
              <p:cNvSpPr/>
              <p:nvPr/>
            </p:nvSpPr>
            <p:spPr>
              <a:xfrm>
                <a:off x="1833581"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5"/>
              <p:cNvSpPr/>
              <p:nvPr/>
            </p:nvSpPr>
            <p:spPr>
              <a:xfrm>
                <a:off x="1870242"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95"/>
            <p:cNvGrpSpPr/>
            <p:nvPr/>
          </p:nvGrpSpPr>
          <p:grpSpPr>
            <a:xfrm rot="-5400000">
              <a:off x="1362828" y="3763552"/>
              <a:ext cx="959277" cy="137933"/>
              <a:chOff x="1206501" y="4056518"/>
              <a:chExt cx="1462089" cy="210232"/>
            </a:xfrm>
          </p:grpSpPr>
          <p:sp>
            <p:nvSpPr>
              <p:cNvPr id="4551" name="Google Shape;455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5"/>
              <p:cNvSpPr/>
              <p:nvPr/>
            </p:nvSpPr>
            <p:spPr>
              <a:xfrm>
                <a:off x="1206514" y="4056518"/>
                <a:ext cx="1265866"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5"/>
              <p:cNvSpPr/>
              <p:nvPr/>
            </p:nvSpPr>
            <p:spPr>
              <a:xfrm>
                <a:off x="2293114"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5"/>
              <p:cNvSpPr/>
              <p:nvPr/>
            </p:nvSpPr>
            <p:spPr>
              <a:xfrm>
                <a:off x="2329776"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95"/>
          <p:cNvGrpSpPr/>
          <p:nvPr/>
        </p:nvGrpSpPr>
        <p:grpSpPr>
          <a:xfrm>
            <a:off x="6996862" y="2326775"/>
            <a:ext cx="341188" cy="341100"/>
            <a:chOff x="6258425" y="3842875"/>
            <a:chExt cx="341188" cy="341100"/>
          </a:xfrm>
        </p:grpSpPr>
        <p:sp>
          <p:nvSpPr>
            <p:cNvPr id="4556" name="Google Shape;4556;p95"/>
            <p:cNvSpPr/>
            <p:nvPr/>
          </p:nvSpPr>
          <p:spPr>
            <a:xfrm>
              <a:off x="6258552" y="3842896"/>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5"/>
            <p:cNvSpPr/>
            <p:nvPr/>
          </p:nvSpPr>
          <p:spPr>
            <a:xfrm rot="5400000">
              <a:off x="6258425" y="3842875"/>
              <a:ext cx="341100" cy="341100"/>
            </a:xfrm>
            <a:prstGeom prst="blockArc">
              <a:avLst>
                <a:gd name="adj1" fmla="val 10800000"/>
                <a:gd name="adj2" fmla="val 1089005"/>
                <a:gd name="adj3" fmla="val 12237"/>
              </a:avLst>
            </a:pr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95"/>
          <p:cNvGrpSpPr/>
          <p:nvPr/>
        </p:nvGrpSpPr>
        <p:grpSpPr>
          <a:xfrm>
            <a:off x="6996890" y="1876996"/>
            <a:ext cx="341117" cy="341118"/>
            <a:chOff x="7302302" y="2787683"/>
            <a:chExt cx="341117" cy="341118"/>
          </a:xfrm>
        </p:grpSpPr>
        <p:sp>
          <p:nvSpPr>
            <p:cNvPr id="4559" name="Google Shape;4559;p95"/>
            <p:cNvSpPr/>
            <p:nvPr/>
          </p:nvSpPr>
          <p:spPr>
            <a:xfrm>
              <a:off x="7302302" y="2787683"/>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5"/>
            <p:cNvSpPr/>
            <p:nvPr/>
          </p:nvSpPr>
          <p:spPr>
            <a:xfrm rot="5400000">
              <a:off x="7302319" y="2787701"/>
              <a:ext cx="341100" cy="341100"/>
            </a:xfrm>
            <a:prstGeom prst="blockArc">
              <a:avLst>
                <a:gd name="adj1" fmla="val 10800000"/>
                <a:gd name="adj2" fmla="val 18580932"/>
                <a:gd name="adj3" fmla="val 1279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95"/>
          <p:cNvGrpSpPr/>
          <p:nvPr/>
        </p:nvGrpSpPr>
        <p:grpSpPr>
          <a:xfrm>
            <a:off x="6540340" y="1877001"/>
            <a:ext cx="341117" cy="341100"/>
            <a:chOff x="7302302" y="2359351"/>
            <a:chExt cx="341117" cy="341100"/>
          </a:xfrm>
        </p:grpSpPr>
        <p:sp>
          <p:nvSpPr>
            <p:cNvPr id="4562" name="Google Shape;4562;p95"/>
            <p:cNvSpPr/>
            <p:nvPr/>
          </p:nvSpPr>
          <p:spPr>
            <a:xfrm>
              <a:off x="7302302" y="2359364"/>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5"/>
            <p:cNvSpPr/>
            <p:nvPr/>
          </p:nvSpPr>
          <p:spPr>
            <a:xfrm rot="5400000">
              <a:off x="7302319" y="2359351"/>
              <a:ext cx="341100" cy="341100"/>
            </a:xfrm>
            <a:prstGeom prst="blockArc">
              <a:avLst>
                <a:gd name="adj1" fmla="val 10800000"/>
                <a:gd name="adj2" fmla="val 5632080"/>
                <a:gd name="adj3" fmla="val 11751"/>
              </a:avLst>
            </a:pr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95"/>
          <p:cNvGrpSpPr/>
          <p:nvPr/>
        </p:nvGrpSpPr>
        <p:grpSpPr>
          <a:xfrm>
            <a:off x="1705502" y="1951051"/>
            <a:ext cx="341117" cy="341100"/>
            <a:chOff x="2617590" y="3833926"/>
            <a:chExt cx="341117" cy="341100"/>
          </a:xfrm>
        </p:grpSpPr>
        <p:sp>
          <p:nvSpPr>
            <p:cNvPr id="4565" name="Google Shape;4565;p95"/>
            <p:cNvSpPr/>
            <p:nvPr/>
          </p:nvSpPr>
          <p:spPr>
            <a:xfrm>
              <a:off x="2617590" y="3833939"/>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5"/>
            <p:cNvSpPr/>
            <p:nvPr/>
          </p:nvSpPr>
          <p:spPr>
            <a:xfrm rot="5400000">
              <a:off x="2617607" y="3833926"/>
              <a:ext cx="341100" cy="341100"/>
            </a:xfrm>
            <a:prstGeom prst="blockArc">
              <a:avLst>
                <a:gd name="adj1" fmla="val 10800000"/>
                <a:gd name="adj2" fmla="val 5632080"/>
                <a:gd name="adj3" fmla="val 11751"/>
              </a:avLst>
            </a:pr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9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3"/>
        <p:cNvGrpSpPr/>
        <p:nvPr/>
      </p:nvGrpSpPr>
      <p:grpSpPr>
        <a:xfrm>
          <a:off x="0" y="0"/>
          <a:ext cx="0" cy="0"/>
          <a:chOff x="0" y="0"/>
          <a:chExt cx="0" cy="0"/>
        </a:xfrm>
      </p:grpSpPr>
      <p:grpSp>
        <p:nvGrpSpPr>
          <p:cNvPr id="4574" name="Google Shape;4574;p96"/>
          <p:cNvGrpSpPr/>
          <p:nvPr/>
        </p:nvGrpSpPr>
        <p:grpSpPr>
          <a:xfrm>
            <a:off x="299286" y="189025"/>
            <a:ext cx="133205" cy="119344"/>
            <a:chOff x="222150" y="185025"/>
            <a:chExt cx="170100" cy="152400"/>
          </a:xfrm>
        </p:grpSpPr>
        <p:cxnSp>
          <p:nvCxnSpPr>
            <p:cNvPr id="4575" name="Google Shape;4575;p9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6" name="Google Shape;4576;p9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7" name="Google Shape;4577;p9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578" name="Google Shape;4578;p96"/>
          <p:cNvGrpSpPr/>
          <p:nvPr/>
        </p:nvGrpSpPr>
        <p:grpSpPr>
          <a:xfrm>
            <a:off x="286625" y="3999999"/>
            <a:ext cx="145867" cy="958251"/>
            <a:chOff x="286625" y="3923799"/>
            <a:chExt cx="145867" cy="958251"/>
          </a:xfrm>
        </p:grpSpPr>
        <p:sp>
          <p:nvSpPr>
            <p:cNvPr id="4579" name="Google Shape;4579;p9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96"/>
            <p:cNvGrpSpPr/>
            <p:nvPr/>
          </p:nvGrpSpPr>
          <p:grpSpPr>
            <a:xfrm>
              <a:off x="298112" y="4342643"/>
              <a:ext cx="110182" cy="126862"/>
              <a:chOff x="281100" y="2027800"/>
              <a:chExt cx="140700" cy="162000"/>
            </a:xfrm>
          </p:grpSpPr>
          <p:sp>
            <p:nvSpPr>
              <p:cNvPr id="4581" name="Google Shape;4581;p9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96"/>
              <p:cNvGrpSpPr/>
              <p:nvPr/>
            </p:nvGrpSpPr>
            <p:grpSpPr>
              <a:xfrm>
                <a:off x="308875" y="2088450"/>
                <a:ext cx="85200" cy="40700"/>
                <a:chOff x="308875" y="2087000"/>
                <a:chExt cx="85200" cy="40700"/>
              </a:xfrm>
            </p:grpSpPr>
            <p:cxnSp>
              <p:nvCxnSpPr>
                <p:cNvPr id="4583" name="Google Shape;4583;p9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84" name="Google Shape;4584;p9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85" name="Google Shape;4585;p96"/>
            <p:cNvGrpSpPr/>
            <p:nvPr/>
          </p:nvGrpSpPr>
          <p:grpSpPr>
            <a:xfrm>
              <a:off x="286625" y="3923799"/>
              <a:ext cx="133200" cy="133200"/>
              <a:chOff x="286625" y="3648899"/>
              <a:chExt cx="133200" cy="133200"/>
            </a:xfrm>
          </p:grpSpPr>
          <p:sp>
            <p:nvSpPr>
              <p:cNvPr id="4586" name="Google Shape;4586;p9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8" name="Google Shape;4588;p96">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6"/>
          <p:cNvSpPr txBox="1">
            <a:spLocks noGrp="1"/>
          </p:cNvSpPr>
          <p:nvPr>
            <p:ph type="subTitle" idx="3"/>
          </p:nvPr>
        </p:nvSpPr>
        <p:spPr>
          <a:xfrm>
            <a:off x="719988" y="2497413"/>
            <a:ext cx="4966200" cy="608100"/>
          </a:xfrm>
          <a:prstGeom prst="rect">
            <a:avLst/>
          </a:prstGeom>
        </p:spPr>
        <p:txBody>
          <a:bodyPr spcFirstLastPara="1" wrap="square" lIns="0" tIns="91425" rIns="91425" bIns="91425" anchor="t" anchorCtr="0">
            <a:noAutofit/>
          </a:bodyPr>
          <a:lstStyle/>
          <a:p>
            <a:pPr marL="457200" lvl="0" indent="-317500" algn="l" rtl="0">
              <a:spcBef>
                <a:spcPts val="0"/>
              </a:spcBef>
              <a:spcAft>
                <a:spcPts val="0"/>
              </a:spcAft>
              <a:buSzPts val="1400"/>
              <a:buChar char="●"/>
            </a:pPr>
            <a:r>
              <a:rPr lang="en" dirty="0">
                <a:uFill>
                  <a:noFill/>
                </a:uFill>
                <a:hlinkClick r:id="rId4"/>
              </a:rPr>
              <a:t>Close up hand pointing at monitor</a:t>
            </a:r>
            <a:endParaRPr dirty="0"/>
          </a:p>
          <a:p>
            <a:pPr marL="457200" lvl="0" indent="-317500" algn="l" rtl="0">
              <a:spcBef>
                <a:spcPts val="0"/>
              </a:spcBef>
              <a:spcAft>
                <a:spcPts val="0"/>
              </a:spcAft>
              <a:buSzPts val="1400"/>
              <a:buChar char="●"/>
            </a:pPr>
            <a:r>
              <a:rPr lang="en" dirty="0">
                <a:uFill>
                  <a:noFill/>
                </a:uFill>
                <a:hlinkClick r:id="rId5"/>
              </a:rPr>
              <a:t>Close up programmer sitting at desk</a:t>
            </a:r>
            <a:endParaRPr sz="1000" dirty="0">
              <a:latin typeface="Oswald"/>
              <a:ea typeface="Oswald"/>
              <a:cs typeface="Oswald"/>
              <a:sym typeface="Oswald"/>
            </a:endParaRPr>
          </a:p>
        </p:txBody>
      </p:sp>
      <p:sp>
        <p:nvSpPr>
          <p:cNvPr id="4590" name="Google Shape;4590;p96"/>
          <p:cNvSpPr txBox="1">
            <a:spLocks noGrp="1"/>
          </p:cNvSpPr>
          <p:nvPr>
            <p:ph type="subTitle" idx="1"/>
          </p:nvPr>
        </p:nvSpPr>
        <p:spPr>
          <a:xfrm>
            <a:off x="720000" y="1265100"/>
            <a:ext cx="51471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
        <p:nvSpPr>
          <p:cNvPr id="4591" name="Google Shape;4591;p96"/>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4592" name="Google Shape;4592;p96"/>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593" name="Google Shape;4593;p96"/>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594" name="Google Shape;4594;p96"/>
          <p:cNvSpPr txBox="1">
            <a:spLocks noGrp="1"/>
          </p:cNvSpPr>
          <p:nvPr>
            <p:ph type="subTitle" idx="5"/>
          </p:nvPr>
        </p:nvSpPr>
        <p:spPr>
          <a:xfrm>
            <a:off x="719988"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Gradient ui/ux landing page </a:t>
            </a:r>
            <a:endParaRPr/>
          </a:p>
          <a:p>
            <a:pPr marL="457200" lvl="0" indent="-317500" algn="l" rtl="0">
              <a:spcBef>
                <a:spcPts val="0"/>
              </a:spcBef>
              <a:spcAft>
                <a:spcPts val="0"/>
              </a:spcAft>
              <a:buSzPts val="1400"/>
              <a:buChar char="●"/>
            </a:pPr>
            <a:r>
              <a:rPr lang="en">
                <a:uFill>
                  <a:noFill/>
                </a:uFill>
                <a:hlinkClick r:id="rId7"/>
              </a:rPr>
              <a:t>Flat design ui and ux elements</a:t>
            </a:r>
            <a:endParaRPr/>
          </a:p>
        </p:txBody>
      </p:sp>
      <p:sp>
        <p:nvSpPr>
          <p:cNvPr id="4595" name="Google Shape;4595;p96">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6">
            <a:hlinkClick r:id="rId8"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6">
            <a:hlinkClick r:id="rId9"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599" name="Google Shape;4599;p96">
            <a:hlinkClick r:id="rId10"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03"/>
        <p:cNvGrpSpPr/>
        <p:nvPr/>
      </p:nvGrpSpPr>
      <p:grpSpPr>
        <a:xfrm>
          <a:off x="0" y="0"/>
          <a:ext cx="0" cy="0"/>
          <a:chOff x="0" y="0"/>
          <a:chExt cx="0" cy="0"/>
        </a:xfrm>
      </p:grpSpPr>
      <p:sp>
        <p:nvSpPr>
          <p:cNvPr id="4604" name="Google Shape;4604;p97"/>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4605" name="Google Shape;4605;p97"/>
          <p:cNvSpPr txBox="1">
            <a:spLocks noGrp="1"/>
          </p:cNvSpPr>
          <p:nvPr>
            <p:ph type="subTitle" idx="3"/>
          </p:nvPr>
        </p:nvSpPr>
        <p:spPr>
          <a:xfrm>
            <a:off x="719975" y="2497429"/>
            <a:ext cx="4966200" cy="8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3"/>
              </a:rPr>
              <a:t>Close up programmer typing on keyboard</a:t>
            </a:r>
            <a:endParaRPr/>
          </a:p>
          <a:p>
            <a:pPr marL="457200" lvl="0" indent="-317500" algn="l" rtl="0">
              <a:spcBef>
                <a:spcPts val="0"/>
              </a:spcBef>
              <a:spcAft>
                <a:spcPts val="0"/>
              </a:spcAft>
              <a:buSzPts val="1400"/>
              <a:buChar char="●"/>
            </a:pPr>
            <a:r>
              <a:rPr lang="en">
                <a:uFill>
                  <a:noFill/>
                </a:uFill>
                <a:hlinkClick r:id="rId4"/>
              </a:rPr>
              <a:t>Cyber security concept with computer close up</a:t>
            </a:r>
            <a:endParaRPr/>
          </a:p>
        </p:txBody>
      </p:sp>
      <p:grpSp>
        <p:nvGrpSpPr>
          <p:cNvPr id="4606" name="Google Shape;4606;p97"/>
          <p:cNvGrpSpPr/>
          <p:nvPr/>
        </p:nvGrpSpPr>
        <p:grpSpPr>
          <a:xfrm>
            <a:off x="299286" y="189025"/>
            <a:ext cx="133205" cy="119344"/>
            <a:chOff x="222150" y="185025"/>
            <a:chExt cx="170100" cy="152400"/>
          </a:xfrm>
        </p:grpSpPr>
        <p:cxnSp>
          <p:nvCxnSpPr>
            <p:cNvPr id="4607" name="Google Shape;4607;p9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8" name="Google Shape;4608;p9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9" name="Google Shape;4609;p9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610" name="Google Shape;4610;p97"/>
          <p:cNvGrpSpPr/>
          <p:nvPr/>
        </p:nvGrpSpPr>
        <p:grpSpPr>
          <a:xfrm>
            <a:off x="286625" y="3999999"/>
            <a:ext cx="145867" cy="958251"/>
            <a:chOff x="286625" y="3923799"/>
            <a:chExt cx="145867" cy="958251"/>
          </a:xfrm>
        </p:grpSpPr>
        <p:sp>
          <p:nvSpPr>
            <p:cNvPr id="4611" name="Google Shape;4611;p9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97"/>
            <p:cNvGrpSpPr/>
            <p:nvPr/>
          </p:nvGrpSpPr>
          <p:grpSpPr>
            <a:xfrm>
              <a:off x="298112" y="4342643"/>
              <a:ext cx="110182" cy="126862"/>
              <a:chOff x="281100" y="2027800"/>
              <a:chExt cx="140700" cy="162000"/>
            </a:xfrm>
          </p:grpSpPr>
          <p:sp>
            <p:nvSpPr>
              <p:cNvPr id="4613" name="Google Shape;4613;p9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97"/>
              <p:cNvGrpSpPr/>
              <p:nvPr/>
            </p:nvGrpSpPr>
            <p:grpSpPr>
              <a:xfrm>
                <a:off x="308875" y="2088450"/>
                <a:ext cx="85200" cy="40700"/>
                <a:chOff x="308875" y="2087000"/>
                <a:chExt cx="85200" cy="40700"/>
              </a:xfrm>
            </p:grpSpPr>
            <p:cxnSp>
              <p:nvCxnSpPr>
                <p:cNvPr id="4615" name="Google Shape;4615;p9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616" name="Google Shape;4616;p9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617" name="Google Shape;4617;p97"/>
            <p:cNvGrpSpPr/>
            <p:nvPr/>
          </p:nvGrpSpPr>
          <p:grpSpPr>
            <a:xfrm>
              <a:off x="286625" y="3923799"/>
              <a:ext cx="133200" cy="133200"/>
              <a:chOff x="286625" y="3648899"/>
              <a:chExt cx="133200" cy="133200"/>
            </a:xfrm>
          </p:grpSpPr>
          <p:sp>
            <p:nvSpPr>
              <p:cNvPr id="4618" name="Google Shape;4618;p9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20" name="Google Shape;4620;p97">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7"/>
          <p:cNvSpPr txBox="1">
            <a:spLocks noGrp="1"/>
          </p:cNvSpPr>
          <p:nvPr>
            <p:ph type="subTitle" idx="1"/>
          </p:nvPr>
        </p:nvSpPr>
        <p:spPr>
          <a:xfrm>
            <a:off x="720000" y="1265088"/>
            <a:ext cx="49662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4622" name="Google Shape;4622;p97"/>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623" name="Google Shape;4623;p97"/>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624" name="Google Shape;4624;p97"/>
          <p:cNvSpPr txBox="1">
            <a:spLocks noGrp="1"/>
          </p:cNvSpPr>
          <p:nvPr>
            <p:ph type="subTitle" idx="5"/>
          </p:nvPr>
        </p:nvSpPr>
        <p:spPr>
          <a:xfrm>
            <a:off x="719963"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Flat design ui and ux landing page</a:t>
            </a:r>
            <a:endParaRPr/>
          </a:p>
          <a:p>
            <a:pPr marL="457200" lvl="0" indent="-317500" algn="l" rtl="0">
              <a:spcBef>
                <a:spcPts val="0"/>
              </a:spcBef>
              <a:spcAft>
                <a:spcPts val="0"/>
              </a:spcAft>
              <a:buSzPts val="1400"/>
              <a:buChar char="●"/>
            </a:pPr>
            <a:r>
              <a:rPr lang="en">
                <a:uFill>
                  <a:noFill/>
                </a:uFill>
                <a:hlinkClick r:id="rId7"/>
              </a:rPr>
              <a:t>Gradient ui/ux elements collection</a:t>
            </a:r>
            <a:endParaRPr/>
          </a:p>
        </p:txBody>
      </p:sp>
      <p:sp>
        <p:nvSpPr>
          <p:cNvPr id="4625" name="Google Shape;4625;p97"/>
          <p:cNvSpPr txBox="1">
            <a:spLocks noGrp="1"/>
          </p:cNvSpPr>
          <p:nvPr>
            <p:ph type="subTitle" idx="6"/>
          </p:nvPr>
        </p:nvSpPr>
        <p:spPr>
          <a:xfrm>
            <a:off x="5686250" y="2080938"/>
            <a:ext cx="27381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/ICONS</a:t>
            </a:r>
            <a:endParaRPr/>
          </a:p>
        </p:txBody>
      </p:sp>
      <p:sp>
        <p:nvSpPr>
          <p:cNvPr id="4626" name="Google Shape;4626;p97"/>
          <p:cNvSpPr txBox="1">
            <a:spLocks noGrp="1"/>
          </p:cNvSpPr>
          <p:nvPr>
            <p:ph type="subTitle" idx="7"/>
          </p:nvPr>
        </p:nvSpPr>
        <p:spPr>
          <a:xfrm>
            <a:off x="5686200" y="2497412"/>
            <a:ext cx="27381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8"/>
              </a:rPr>
              <a:t>Icon Pack: Programming | Flat</a:t>
            </a:r>
            <a:endParaRPr/>
          </a:p>
        </p:txBody>
      </p:sp>
      <p:sp>
        <p:nvSpPr>
          <p:cNvPr id="4627" name="Google Shape;4627;p97">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7">
            <a:hlinkClick r:id="rId9"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7">
            <a:hlinkClick r:id="rId10"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631" name="Google Shape;4631;p97">
            <a:hlinkClick r:id="rId11"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6"/>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94">
                                            <p:txEl>
                                              <p:pRg st="4" end="4"/>
                                            </p:txEl>
                                          </p:spTgt>
                                        </p:tgtEl>
                                        <p:attrNameLst>
                                          <p:attrName>style.visibility</p:attrName>
                                        </p:attrNameLst>
                                      </p:cBhvr>
                                      <p:to>
                                        <p:strVal val="visible"/>
                                      </p:to>
                                    </p:set>
                                    <p:animEffect transition="in" filter="fade">
                                      <p:cBhvr>
                                        <p:cTn id="27" dur="500"/>
                                        <p:tgtEl>
                                          <p:spTgt spid="13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94">
                                            <p:txEl>
                                              <p:pRg st="6" end="6"/>
                                            </p:txEl>
                                          </p:spTgt>
                                        </p:tgtEl>
                                        <p:attrNameLst>
                                          <p:attrName>style.visibility</p:attrName>
                                        </p:attrNameLst>
                                      </p:cBhvr>
                                      <p:to>
                                        <p:strVal val="visible"/>
                                      </p:to>
                                    </p:set>
                                    <p:animEffect transition="in" filter="fade">
                                      <p:cBhvr>
                                        <p:cTn id="32" dur="500"/>
                                        <p:tgtEl>
                                          <p:spTgt spid="139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1"/>
                </a:solidFill>
              </a:rPr>
              <a:t>02</a:t>
            </a:r>
            <a:endParaRPr dirty="0">
              <a:solidFill>
                <a:schemeClr val="accent1"/>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TotalTime>
  <Words>981</Words>
  <Application>Microsoft Office PowerPoint</Application>
  <PresentationFormat>On-screen Show (16:9)</PresentationFormat>
  <Paragraphs>187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Fira Code Light</vt:lpstr>
      <vt:lpstr>Fira Code</vt:lpstr>
      <vt:lpstr>Open Sans</vt:lpstr>
      <vt:lpstr>Oswald</vt:lpstr>
      <vt:lpstr>Bebas Neue</vt:lpstr>
      <vt:lpstr>Arial</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2. Dữ liệu kiểu số trong Python</vt:lpstr>
      <vt:lpstr>03</vt:lpstr>
      <vt:lpstr>1. Phép toán số học cơ bản trong Python</vt:lpstr>
      <vt:lpstr>02</vt:lpstr>
      <vt:lpstr>/CONCEPTS</vt:lpstr>
      <vt:lpstr>/PRACTICAL EXERCISE</vt:lpstr>
      <vt:lpstr>/SOFTWARE ENGINEERING PROCESS</vt:lpstr>
      <vt:lpstr>/A PICTURE ALWAYS REINFORCES THE CONCEPT</vt:lpstr>
      <vt:lpstr>&lt;9h 55m 23s&gt;</vt:lpstr>
      <vt:lpstr>/IMPORTANT TASKS</vt:lpstr>
      <vt:lpstr>/THANKS!</vt:lpstr>
      <vt:lpstr>/ALTERNATIVE RESOURCES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Admin</cp:lastModifiedBy>
  <cp:revision>22</cp:revision>
  <dcterms:modified xsi:type="dcterms:W3CDTF">2022-09-18T07:58:07Z</dcterms:modified>
</cp:coreProperties>
</file>